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sldIdLst>
    <p:sldId id="291" r:id="rId5"/>
    <p:sldId id="292" r:id="rId6"/>
    <p:sldId id="311" r:id="rId7"/>
    <p:sldId id="307" r:id="rId8"/>
    <p:sldId id="312" r:id="rId9"/>
    <p:sldId id="313" r:id="rId10"/>
    <p:sldId id="315" r:id="rId11"/>
    <p:sldId id="316" r:id="rId12"/>
    <p:sldId id="330" r:id="rId13"/>
    <p:sldId id="331" r:id="rId14"/>
    <p:sldId id="332" r:id="rId15"/>
    <p:sldId id="314" r:id="rId16"/>
    <p:sldId id="322" r:id="rId17"/>
    <p:sldId id="324" r:id="rId18"/>
    <p:sldId id="325" r:id="rId19"/>
    <p:sldId id="323" r:id="rId20"/>
    <p:sldId id="318" r:id="rId21"/>
    <p:sldId id="326" r:id="rId22"/>
    <p:sldId id="319" r:id="rId23"/>
    <p:sldId id="327" r:id="rId24"/>
    <p:sldId id="328" r:id="rId25"/>
    <p:sldId id="329" r:id="rId26"/>
    <p:sldId id="321" r:id="rId27"/>
    <p:sldId id="320" r:id="rId28"/>
    <p:sldId id="309" r:id="rId29"/>
    <p:sldId id="304" r:id="rId30"/>
    <p:sldId id="308" r:id="rId31"/>
    <p:sldId id="317" r:id="rId32"/>
    <p:sldId id="293" r:id="rId33"/>
    <p:sldId id="310" r:id="rId34"/>
    <p:sldId id="294" r:id="rId35"/>
    <p:sldId id="295" r:id="rId36"/>
    <p:sldId id="305" r:id="rId37"/>
    <p:sldId id="296" r:id="rId38"/>
    <p:sldId id="297" r:id="rId39"/>
    <p:sldId id="298" r:id="rId40"/>
    <p:sldId id="299" r:id="rId41"/>
    <p:sldId id="300" r:id="rId42"/>
    <p:sldId id="301" r:id="rId43"/>
    <p:sldId id="302" r:id="rId44"/>
    <p:sldId id="30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648" userDrawn="1">
          <p15:clr>
            <a:srgbClr val="A4A3A4"/>
          </p15:clr>
        </p15:guide>
        <p15:guide id="6" orient="horz" pos="1296" userDrawn="1">
          <p15:clr>
            <a:srgbClr val="A4A3A4"/>
          </p15:clr>
        </p15:guide>
        <p15:guide id="7" orient="horz" pos="3408" userDrawn="1">
          <p15:clr>
            <a:srgbClr val="A4A3A4"/>
          </p15:clr>
        </p15:guide>
        <p15:guide id="8" orient="horz" pos="3600" userDrawn="1">
          <p15:clr>
            <a:srgbClr val="A4A3A4"/>
          </p15:clr>
        </p15:guide>
        <p15:guide id="9" orient="horz" pos="2352" userDrawn="1">
          <p15:clr>
            <a:srgbClr val="A4A3A4"/>
          </p15:clr>
        </p15:guide>
        <p15:guide id="10" orient="horz" pos="3936" userDrawn="1">
          <p15:clr>
            <a:srgbClr val="A4A3A4"/>
          </p15:clr>
        </p15:guide>
        <p15:guide id="11" orient="horz" pos="4080" userDrawn="1">
          <p15:clr>
            <a:srgbClr val="A4A3A4"/>
          </p15:clr>
        </p15:guide>
        <p15:guide id="12" orient="horz" pos="11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5E6"/>
    <a:srgbClr val="FF00FF"/>
    <a:srgbClr val="FFD9FF"/>
    <a:srgbClr val="F5F2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830"/>
  </p:normalViewPr>
  <p:slideViewPr>
    <p:cSldViewPr snapToGrid="0" showGuides="1">
      <p:cViewPr varScale="1">
        <p:scale>
          <a:sx n="100" d="100"/>
          <a:sy n="100" d="100"/>
        </p:scale>
        <p:origin x="108" y="264"/>
      </p:cViewPr>
      <p:guideLst>
        <p:guide orient="horz" pos="2208"/>
        <p:guide pos="3840"/>
        <p:guide pos="360"/>
        <p:guide pos="7320"/>
        <p:guide orient="horz" pos="648"/>
        <p:guide orient="horz" pos="1296"/>
        <p:guide orient="horz" pos="3408"/>
        <p:guide orient="horz" pos="3600"/>
        <p:guide orient="horz" pos="2352"/>
        <p:guide orient="horz" pos="3936"/>
        <p:guide orient="horz" pos="4080"/>
        <p:guide orient="horz" pos="1128"/>
      </p:guideLst>
    </p:cSldViewPr>
  </p:slideViewPr>
  <p:outlineViewPr>
    <p:cViewPr>
      <p:scale>
        <a:sx n="33" d="100"/>
        <a:sy n="33" d="100"/>
      </p:scale>
      <p:origin x="0" y="0"/>
    </p:cViewPr>
  </p:outlineViewPr>
  <p:notesTextViewPr>
    <p:cViewPr>
      <p:scale>
        <a:sx n="55" d="100"/>
        <a:sy n="5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alpha val="70000"/>
              </a:schemeClr>
            </a:solidFill>
            <a:ln w="12700">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Georgia Pro Light" panose="020405020504050203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_(* #,##0.0_);_(* \(#,##0.0\);_(* "-"??_);_(@_)</c:formatCode>
                <c:ptCount val="4"/>
                <c:pt idx="0">
                  <c:v>2</c:v>
                </c:pt>
                <c:pt idx="1">
                  <c:v>2</c:v>
                </c:pt>
                <c:pt idx="2">
                  <c:v>3</c:v>
                </c:pt>
                <c:pt idx="3">
                  <c:v>5</c:v>
                </c:pt>
              </c:numCache>
            </c:numRef>
          </c:val>
          <c:extLst>
            <c:ext xmlns:c16="http://schemas.microsoft.com/office/drawing/2014/chart" uri="{C3380CC4-5D6E-409C-BE32-E72D297353CC}">
              <c16:uniqueId val="{00000000-BD35-4FCB-83E3-9598B8D68178}"/>
            </c:ext>
          </c:extLst>
        </c:ser>
        <c:ser>
          <c:idx val="1"/>
          <c:order val="1"/>
          <c:tx>
            <c:strRef>
              <c:f>Sheet1!$C$1</c:f>
              <c:strCache>
                <c:ptCount val="1"/>
                <c:pt idx="0">
                  <c:v>Series 2</c:v>
                </c:pt>
              </c:strCache>
            </c:strRef>
          </c:tx>
          <c:spPr>
            <a:solidFill>
              <a:schemeClr val="accent2">
                <a:alpha val="70000"/>
              </a:schemeClr>
            </a:solidFill>
            <a:ln w="12700">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Georgia Pro Light" panose="020405020504050203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_(* #,##0.0_);_(* \(#,##0.0\);_(* "-"??_);_(@_)</c:formatCode>
                <c:ptCount val="4"/>
                <c:pt idx="0">
                  <c:v>2.4</c:v>
                </c:pt>
                <c:pt idx="1">
                  <c:v>4.4000000000000004</c:v>
                </c:pt>
                <c:pt idx="2">
                  <c:v>1.8</c:v>
                </c:pt>
                <c:pt idx="3">
                  <c:v>2.8</c:v>
                </c:pt>
              </c:numCache>
            </c:numRef>
          </c:val>
          <c:extLst>
            <c:ext xmlns:c16="http://schemas.microsoft.com/office/drawing/2014/chart" uri="{C3380CC4-5D6E-409C-BE32-E72D297353CC}">
              <c16:uniqueId val="{00000001-BD35-4FCB-83E3-9598B8D68178}"/>
            </c:ext>
          </c:extLst>
        </c:ser>
        <c:ser>
          <c:idx val="2"/>
          <c:order val="2"/>
          <c:tx>
            <c:strRef>
              <c:f>Sheet1!$D$1</c:f>
              <c:strCache>
                <c:ptCount val="1"/>
                <c:pt idx="0">
                  <c:v>Series 3</c:v>
                </c:pt>
              </c:strCache>
            </c:strRef>
          </c:tx>
          <c:spPr>
            <a:solidFill>
              <a:schemeClr val="accent3">
                <a:alpha val="70000"/>
              </a:schemeClr>
            </a:solidFill>
            <a:ln w="12700">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Georgia Pro Light" panose="02040502050405020303"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_(* #,##0.0_);_(* \(#,##0.0\);_(* "-"??_);_(@_)</c:formatCode>
                <c:ptCount val="4"/>
                <c:pt idx="0">
                  <c:v>4.3</c:v>
                </c:pt>
                <c:pt idx="1">
                  <c:v>2.5</c:v>
                </c:pt>
                <c:pt idx="2">
                  <c:v>3.5</c:v>
                </c:pt>
                <c:pt idx="3">
                  <c:v>4.5</c:v>
                </c:pt>
              </c:numCache>
            </c:numRef>
          </c:val>
          <c:extLst>
            <c:ext xmlns:c16="http://schemas.microsoft.com/office/drawing/2014/chart" uri="{C3380CC4-5D6E-409C-BE32-E72D297353CC}">
              <c16:uniqueId val="{00000002-BD35-4FCB-83E3-9598B8D68178}"/>
            </c:ext>
          </c:extLst>
        </c:ser>
        <c:dLbls>
          <c:dLblPos val="outEnd"/>
          <c:showLegendKey val="0"/>
          <c:showVal val="1"/>
          <c:showCatName val="0"/>
          <c:showSerName val="0"/>
          <c:showPercent val="0"/>
          <c:showBubbleSize val="0"/>
        </c:dLbls>
        <c:gapWidth val="80"/>
        <c:overlap val="25"/>
        <c:axId val="1111705064"/>
        <c:axId val="1111706704"/>
      </c:barChart>
      <c:catAx>
        <c:axId val="111170506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cap="none" spc="20" normalizeH="0" baseline="0">
                <a:solidFill>
                  <a:schemeClr val="tx1">
                    <a:lumMod val="65000"/>
                    <a:lumOff val="35000"/>
                  </a:schemeClr>
                </a:solidFill>
                <a:latin typeface="Georgia Pro Light" panose="02040502050405020303" pitchFamily="18" charset="0"/>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l"/>
        <c:majorGridlines>
          <c:spPr>
            <a:ln w="9525" cap="flat" cmpd="sng" algn="ctr">
              <a:solidFill>
                <a:schemeClr val="tx1">
                  <a:lumMod val="5000"/>
                  <a:lumOff val="9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Georgia Pro Light" panose="02040502050405020303" pitchFamily="18" charset="0"/>
                <a:ea typeface="+mn-ea"/>
                <a:cs typeface="+mn-cs"/>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Posterama" panose="020B0504020200020000" pitchFamily="34" charset="0"/>
              <a:ea typeface="+mn-ea"/>
              <a:cs typeface="Posterama" panose="020B0504020200020000"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lProcess2" loCatId="list" qsTypeId="urn:microsoft.com/office/officeart/2005/8/quickstyle/simple2" qsCatId="simple" csTypeId="urn:microsoft.com/office/officeart/2005/8/colors/colorful1" csCatId="colorful" phldr="1"/>
      <dgm:spPr/>
      <dgm:t>
        <a:bodyPr/>
        <a:lstStyle/>
        <a:p>
          <a:endParaRPr lang="en-US"/>
        </a:p>
      </dgm:t>
    </dgm:pt>
    <dgm:pt modelId="{8FE81FEC-2664-411F-AEB3-065F29F52751}">
      <dgm:prSet custT="1"/>
      <dgm:spPr>
        <a:solidFill>
          <a:schemeClr val="accent1"/>
        </a:solidFill>
        <a:ln w="12700">
          <a:solidFill>
            <a:schemeClr val="tx1"/>
          </a:solidFill>
        </a:ln>
      </dgm:spPr>
      <dgm:t>
        <a:bodyPr lIns="182880" tIns="182880" rIns="182880" bIns="182880" anchor="ctr"/>
        <a:lstStyle/>
        <a:p>
          <a:pPr marL="0" rtl="0">
            <a:lnSpc>
              <a:spcPct val="100000"/>
            </a:lnSpc>
            <a:buNone/>
          </a:pPr>
          <a:r>
            <a:rPr lang="en-US" sz="1400" b="1" i="0" dirty="0">
              <a:latin typeface="Georgia Pro Light" panose="02040302050405020303" pitchFamily="18" charset="0"/>
              <a:cs typeface="Arial" panose="020B0604020202020204" pitchFamily="34" charset="0"/>
            </a:rPr>
            <a:t>Deploy strategic networks with compelling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4"/>
        </a:solidFill>
        <a:ln w="12700">
          <a:solidFill>
            <a:schemeClr val="tx1"/>
          </a:solidFill>
        </a:ln>
      </dgm:spPr>
      <dgm:t>
        <a:bodyPr anchor="ctr"/>
        <a:lstStyle/>
        <a:p>
          <a:pPr marL="0" rtl="0"/>
          <a:r>
            <a:rPr lang="en-US" sz="1800" b="1" i="0" dirty="0">
              <a:latin typeface="Posterama" panose="020B0504020200020000" pitchFamily="34" charset="0"/>
              <a:cs typeface="Posterama" panose="020B0504020200020000" pitchFamily="34" charset="0"/>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accent1"/>
        </a:solidFill>
        <a:ln w="12700">
          <a:solidFill>
            <a:schemeClr val="tx1"/>
          </a:solidFill>
        </a:ln>
      </dgm:spPr>
      <dgm:t>
        <a:bodyPr anchor="ctr"/>
        <a:lstStyle/>
        <a:p>
          <a:pPr marL="0">
            <a:lnSpc>
              <a:spcPct val="100000"/>
            </a:lnSpc>
          </a:pPr>
          <a:r>
            <a:rPr lang="en-US" sz="1400" b="1" i="0" dirty="0">
              <a:latin typeface="Georgia Pro Light" panose="02040302050405020303" pitchFamily="18" charset="0"/>
              <a:cs typeface="Arial" panose="020B0604020202020204" pitchFamily="34" charset="0"/>
            </a:rPr>
            <a:t>Synergize 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accent1"/>
        </a:solidFill>
        <a:ln w="12700">
          <a:solidFill>
            <a:schemeClr val="tx1"/>
          </a:solidFill>
        </a:ln>
      </dgm:spPr>
      <dgm:t>
        <a:bodyPr anchor="ctr"/>
        <a:lstStyle/>
        <a:p>
          <a:pPr marL="0">
            <a:lnSpc>
              <a:spcPct val="100000"/>
            </a:lnSpc>
          </a:pPr>
          <a:r>
            <a:rPr lang="en-US" sz="1400" b="1" i="0" dirty="0">
              <a:latin typeface="Georgia Pro Light" panose="02040302050405020303" pitchFamily="18" charset="0"/>
              <a:cs typeface="Arial" panose="020B0604020202020204" pitchFamily="34" charset="0"/>
            </a:rPr>
            <a:t>Disseminate 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accent1"/>
        </a:solidFill>
        <a:ln w="12700">
          <a:solidFill>
            <a:schemeClr val="tx1"/>
          </a:solidFill>
        </a:ln>
      </dgm:spPr>
      <dgm:t>
        <a:bodyPr anchor="ctr"/>
        <a:lstStyle/>
        <a:p>
          <a:pPr marL="0">
            <a:lnSpc>
              <a:spcPct val="100000"/>
            </a:lnSpc>
          </a:pPr>
          <a:r>
            <a:rPr lang="en-US" sz="1400" b="1" i="0" dirty="0">
              <a:latin typeface="Georgia Pro Light" panose="02040302050405020303" pitchFamily="18" charset="0"/>
              <a:cs typeface="Arial" panose="020B0604020202020204" pitchFamily="34" charset="0"/>
            </a:rPr>
            <a:t>Coordinate 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a:solidFill>
          <a:schemeClr val="accent1"/>
        </a:solidFill>
        <a:ln w="12700">
          <a:solidFill>
            <a:schemeClr val="tx1"/>
          </a:solidFill>
        </a:ln>
      </dgm:spPr>
      <dgm:t>
        <a:bodyPr anchor="ctr"/>
        <a:lstStyle/>
        <a:p>
          <a:pPr marL="0" rtl="0">
            <a:lnSpc>
              <a:spcPct val="100000"/>
            </a:lnSpc>
          </a:pPr>
          <a:r>
            <a:rPr lang="en-US" sz="1400" b="1" i="0" dirty="0">
              <a:latin typeface="Georgia Pro Light" panose="02040302050405020303" pitchFamily="18" charset="0"/>
              <a:cs typeface="Arial" panose="020B0604020202020204" pitchFamily="34" charset="0"/>
            </a:rPr>
            <a:t>Foster holistically 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13A1A790-CF72-D043-B9F1-C3B1ED35755A}" type="pres">
      <dgm:prSet presAssocID="{0DD8915E-DC14-41D6-9BB5-F49E1C265163}" presName="theList" presStyleCnt="0">
        <dgm:presLayoutVars>
          <dgm:dir/>
          <dgm:animLvl val="lvl"/>
          <dgm:resizeHandles val="exact"/>
        </dgm:presLayoutVars>
      </dgm:prSet>
      <dgm:spPr/>
    </dgm:pt>
    <dgm:pt modelId="{38D485E4-E6DB-BE41-8727-B65BC631C7E2}" type="pres">
      <dgm:prSet presAssocID="{73D947E0-108F-4D20-A71E-3CF329F97212}" presName="compNode" presStyleCnt="0"/>
      <dgm:spPr/>
    </dgm:pt>
    <dgm:pt modelId="{5D16B54B-0189-5C4D-9CFB-20FC7BDE9DF6}" type="pres">
      <dgm:prSet presAssocID="{73D947E0-108F-4D20-A71E-3CF329F97212}" presName="aNode" presStyleLbl="bgShp" presStyleIdx="0" presStyleCnt="5"/>
      <dgm:spPr/>
    </dgm:pt>
    <dgm:pt modelId="{5B7E6781-AFDC-0549-A392-3E38785FF625}" type="pres">
      <dgm:prSet presAssocID="{73D947E0-108F-4D20-A71E-3CF329F97212}" presName="textNode" presStyleLbl="bgShp" presStyleIdx="0" presStyleCnt="5"/>
      <dgm:spPr/>
    </dgm:pt>
    <dgm:pt modelId="{0A07AA33-3A60-2849-A40B-99DD9A0AABEC}" type="pres">
      <dgm:prSet presAssocID="{73D947E0-108F-4D20-A71E-3CF329F97212}" presName="compChildNode" presStyleCnt="0"/>
      <dgm:spPr/>
    </dgm:pt>
    <dgm:pt modelId="{6EBFABFF-E87E-0941-B22F-7A1D3590E8AC}" type="pres">
      <dgm:prSet presAssocID="{73D947E0-108F-4D20-A71E-3CF329F97212}" presName="theInnerList" presStyleCnt="0"/>
      <dgm:spPr/>
    </dgm:pt>
    <dgm:pt modelId="{E06EB3DF-29B0-F446-BA25-EA682253065B}" type="pres">
      <dgm:prSet presAssocID="{30A490C8-22B4-4D68-875C-0F0DE2FF864D}" presName="childNode" presStyleLbl="node1" presStyleIdx="0" presStyleCnt="5">
        <dgm:presLayoutVars>
          <dgm:bulletEnabled val="1"/>
        </dgm:presLayoutVars>
      </dgm:prSet>
      <dgm:spPr/>
    </dgm:pt>
    <dgm:pt modelId="{C651E4A9-A3B8-F047-A8C8-712D0180D2C3}" type="pres">
      <dgm:prSet presAssocID="{73D947E0-108F-4D20-A71E-3CF329F97212}" presName="aSpace" presStyleCnt="0"/>
      <dgm:spPr/>
    </dgm:pt>
    <dgm:pt modelId="{4E2961D5-4578-8F4E-8132-5F7183E7B151}" type="pres">
      <dgm:prSet presAssocID="{B1AFA1AF-0FF8-45B3-A6D0-0E255A2F637D}" presName="compNode" presStyleCnt="0"/>
      <dgm:spPr/>
    </dgm:pt>
    <dgm:pt modelId="{755A0F22-F8CD-D644-BDA5-5CEE59FA29DC}" type="pres">
      <dgm:prSet presAssocID="{B1AFA1AF-0FF8-45B3-A6D0-0E255A2F637D}" presName="aNode" presStyleLbl="bgShp" presStyleIdx="1" presStyleCnt="5"/>
      <dgm:spPr/>
    </dgm:pt>
    <dgm:pt modelId="{8BE08993-BEC5-A544-A6D1-D980E2BF21C8}" type="pres">
      <dgm:prSet presAssocID="{B1AFA1AF-0FF8-45B3-A6D0-0E255A2F637D}" presName="textNode" presStyleLbl="bgShp" presStyleIdx="1" presStyleCnt="5"/>
      <dgm:spPr/>
    </dgm:pt>
    <dgm:pt modelId="{5FD79D3A-DB68-1044-8576-0FB80C678428}" type="pres">
      <dgm:prSet presAssocID="{B1AFA1AF-0FF8-45B3-A6D0-0E255A2F637D}" presName="compChildNode" presStyleCnt="0"/>
      <dgm:spPr/>
    </dgm:pt>
    <dgm:pt modelId="{E9B756FE-8134-CD44-BD8C-F6DD71CBD214}" type="pres">
      <dgm:prSet presAssocID="{B1AFA1AF-0FF8-45B3-A6D0-0E255A2F637D}" presName="theInnerList" presStyleCnt="0"/>
      <dgm:spPr/>
    </dgm:pt>
    <dgm:pt modelId="{D4308693-B8D1-EE4E-91D2-3F123FAA19C4}" type="pres">
      <dgm:prSet presAssocID="{50418D2B-9486-42DE-AFDD-1D31420040FF}" presName="childNode" presStyleLbl="node1" presStyleIdx="1" presStyleCnt="5">
        <dgm:presLayoutVars>
          <dgm:bulletEnabled val="1"/>
        </dgm:presLayoutVars>
      </dgm:prSet>
      <dgm:spPr/>
    </dgm:pt>
    <dgm:pt modelId="{A0A1FACC-9D87-D54C-A1DE-F1FD25AC1BBE}" type="pres">
      <dgm:prSet presAssocID="{B1AFA1AF-0FF8-45B3-A6D0-0E255A2F637D}" presName="aSpace" presStyleCnt="0"/>
      <dgm:spPr/>
    </dgm:pt>
    <dgm:pt modelId="{F3B0726A-1AC9-6C4C-9052-23B3780C5075}" type="pres">
      <dgm:prSet presAssocID="{E9682B4F-0217-4B50-923E-C104AA24290F}" presName="compNode" presStyleCnt="0"/>
      <dgm:spPr/>
    </dgm:pt>
    <dgm:pt modelId="{2D4C0516-8694-6742-81EB-456785F075F4}" type="pres">
      <dgm:prSet presAssocID="{E9682B4F-0217-4B50-923E-C104AA24290F}" presName="aNode" presStyleLbl="bgShp" presStyleIdx="2" presStyleCnt="5"/>
      <dgm:spPr/>
    </dgm:pt>
    <dgm:pt modelId="{3708E26D-42CB-354B-ABBA-1D7D604DB358}" type="pres">
      <dgm:prSet presAssocID="{E9682B4F-0217-4B50-923E-C104AA24290F}" presName="textNode" presStyleLbl="bgShp" presStyleIdx="2" presStyleCnt="5"/>
      <dgm:spPr/>
    </dgm:pt>
    <dgm:pt modelId="{EFDAE21C-D69F-C649-9636-1C2533A276B2}" type="pres">
      <dgm:prSet presAssocID="{E9682B4F-0217-4B50-923E-C104AA24290F}" presName="compChildNode" presStyleCnt="0"/>
      <dgm:spPr/>
    </dgm:pt>
    <dgm:pt modelId="{A59DD698-BBF9-E044-BBE2-B1D00DE8B01B}" type="pres">
      <dgm:prSet presAssocID="{E9682B4F-0217-4B50-923E-C104AA24290F}" presName="theInnerList" presStyleCnt="0"/>
      <dgm:spPr/>
    </dgm:pt>
    <dgm:pt modelId="{A4AB8C23-31B2-524C-A549-320F1F21BEDF}" type="pres">
      <dgm:prSet presAssocID="{0EC0C300-11E4-45CF-8418-973585107209}" presName="childNode" presStyleLbl="node1" presStyleIdx="2" presStyleCnt="5">
        <dgm:presLayoutVars>
          <dgm:bulletEnabled val="1"/>
        </dgm:presLayoutVars>
      </dgm:prSet>
      <dgm:spPr/>
    </dgm:pt>
    <dgm:pt modelId="{431491B7-B920-D749-A24B-93C62791E27D}" type="pres">
      <dgm:prSet presAssocID="{E9682B4F-0217-4B50-923E-C104AA24290F}" presName="aSpace" presStyleCnt="0"/>
      <dgm:spPr/>
    </dgm:pt>
    <dgm:pt modelId="{6FCBB88E-2DFE-8044-9DF1-0CC3ACD25E82}" type="pres">
      <dgm:prSet presAssocID="{4F85505A-81B6-4FDA-A144-900B71DAD946}" presName="compNode" presStyleCnt="0"/>
      <dgm:spPr/>
    </dgm:pt>
    <dgm:pt modelId="{8BB6C4B5-DBC1-3343-8C58-EA8AACF10429}" type="pres">
      <dgm:prSet presAssocID="{4F85505A-81B6-4FDA-A144-900B71DAD946}" presName="aNode" presStyleLbl="bgShp" presStyleIdx="3" presStyleCnt="5" custScaleY="100000"/>
      <dgm:spPr/>
    </dgm:pt>
    <dgm:pt modelId="{CC418B53-13B2-8B4E-B44C-7B5E7B339B4B}" type="pres">
      <dgm:prSet presAssocID="{4F85505A-81B6-4FDA-A144-900B71DAD946}" presName="textNode" presStyleLbl="bgShp" presStyleIdx="3" presStyleCnt="5"/>
      <dgm:spPr/>
    </dgm:pt>
    <dgm:pt modelId="{CFC00282-6108-F946-B029-8D9D813950DE}" type="pres">
      <dgm:prSet presAssocID="{4F85505A-81B6-4FDA-A144-900B71DAD946}" presName="compChildNode" presStyleCnt="0"/>
      <dgm:spPr/>
    </dgm:pt>
    <dgm:pt modelId="{6849A656-C169-274B-9060-91A67B8F2B58}" type="pres">
      <dgm:prSet presAssocID="{4F85505A-81B6-4FDA-A144-900B71DAD946}" presName="theInnerList" presStyleCnt="0"/>
      <dgm:spPr/>
    </dgm:pt>
    <dgm:pt modelId="{CFE92D72-D247-8743-BD2A-6B59F20DF464}" type="pres">
      <dgm:prSet presAssocID="{FEB4A941-E9FA-4A86-A673-85FF34B35F20}" presName="childNode" presStyleLbl="node1" presStyleIdx="3" presStyleCnt="5">
        <dgm:presLayoutVars>
          <dgm:bulletEnabled val="1"/>
        </dgm:presLayoutVars>
      </dgm:prSet>
      <dgm:spPr/>
    </dgm:pt>
    <dgm:pt modelId="{874DFDF2-1BC7-6B4C-89D8-8B30546BCBD3}" type="pres">
      <dgm:prSet presAssocID="{4F85505A-81B6-4FDA-A144-900B71DAD946}" presName="aSpace" presStyleCnt="0"/>
      <dgm:spPr/>
    </dgm:pt>
    <dgm:pt modelId="{B556B501-8777-C445-A5EC-9624F071949D}" type="pres">
      <dgm:prSet presAssocID="{A2322D3A-7AC2-4C5C-9D7E-EAB2313D47D4}" presName="compNode" presStyleCnt="0"/>
      <dgm:spPr/>
    </dgm:pt>
    <dgm:pt modelId="{C0779FDF-238C-6A45-B7DB-A3624EA19EB7}" type="pres">
      <dgm:prSet presAssocID="{A2322D3A-7AC2-4C5C-9D7E-EAB2313D47D4}" presName="aNode" presStyleLbl="bgShp" presStyleIdx="4" presStyleCnt="5"/>
      <dgm:spPr/>
    </dgm:pt>
    <dgm:pt modelId="{CB23404E-F33A-3249-8144-9BD4233C57F7}" type="pres">
      <dgm:prSet presAssocID="{A2322D3A-7AC2-4C5C-9D7E-EAB2313D47D4}" presName="textNode" presStyleLbl="bgShp" presStyleIdx="4" presStyleCnt="5"/>
      <dgm:spPr/>
    </dgm:pt>
    <dgm:pt modelId="{F726ED4F-369D-B543-B452-7D5C5536D475}" type="pres">
      <dgm:prSet presAssocID="{A2322D3A-7AC2-4C5C-9D7E-EAB2313D47D4}" presName="compChildNode" presStyleCnt="0"/>
      <dgm:spPr/>
    </dgm:pt>
    <dgm:pt modelId="{A38FF140-D909-8144-B3BF-A67C7D73756C}" type="pres">
      <dgm:prSet presAssocID="{A2322D3A-7AC2-4C5C-9D7E-EAB2313D47D4}" presName="theInnerList" presStyleCnt="0"/>
      <dgm:spPr/>
    </dgm:pt>
    <dgm:pt modelId="{E8116809-0408-874E-988A-AA3DEA4ECBEB}" type="pres">
      <dgm:prSet presAssocID="{8FE81FEC-2664-411F-AEB3-065F29F52751}" presName="childNode" presStyleLbl="node1" presStyleIdx="4" presStyleCnt="5">
        <dgm:presLayoutVars>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80C5E0E-BFAE-694F-A92C-22D25616221F}" type="presOf" srcId="{0EC0C300-11E4-45CF-8418-973585107209}" destId="{A4AB8C23-31B2-524C-A549-320F1F21BEDF}" srcOrd="0" destOrd="0" presId="urn:microsoft.com/office/officeart/2005/8/layout/lProcess2"/>
    <dgm:cxn modelId="{83A82118-97F0-8643-85F7-AFDDC7C450E1}" type="presOf" srcId="{4F85505A-81B6-4FDA-A144-900B71DAD946}" destId="{CC418B53-13B2-8B4E-B44C-7B5E7B339B4B}" srcOrd="1" destOrd="0" presId="urn:microsoft.com/office/officeart/2005/8/layout/lProcess2"/>
    <dgm:cxn modelId="{B21FAC21-7B8F-7544-B120-948BD4CB20CA}" type="presOf" srcId="{4F85505A-81B6-4FDA-A144-900B71DAD946}" destId="{8BB6C4B5-DBC1-3343-8C58-EA8AACF10429}" srcOrd="0" destOrd="0" presId="urn:microsoft.com/office/officeart/2005/8/layout/lProcess2"/>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F3FE0C63-3183-4B44-AD9A-04CA397A7023}" type="presOf" srcId="{A2322D3A-7AC2-4C5C-9D7E-EAB2313D47D4}" destId="{CB23404E-F33A-3249-8144-9BD4233C57F7}" srcOrd="1" destOrd="0" presId="urn:microsoft.com/office/officeart/2005/8/layout/lProcess2"/>
    <dgm:cxn modelId="{9D773664-C1CC-E244-93CF-D2680033F4A0}" type="presOf" srcId="{50418D2B-9486-42DE-AFDD-1D31420040FF}" destId="{D4308693-B8D1-EE4E-91D2-3F123FAA19C4}" srcOrd="0" destOrd="0" presId="urn:microsoft.com/office/officeart/2005/8/layout/lProcess2"/>
    <dgm:cxn modelId="{B9984464-5F17-B648-B89A-F05CDBCF56CA}" type="presOf" srcId="{8FE81FEC-2664-411F-AEB3-065F29F52751}" destId="{E8116809-0408-874E-988A-AA3DEA4ECBEB}" srcOrd="0" destOrd="0" presId="urn:microsoft.com/office/officeart/2005/8/layout/lProcess2"/>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82E53072-3735-D246-B78C-155C625E412E}" type="presOf" srcId="{30A490C8-22B4-4D68-875C-0F0DE2FF864D}" destId="{E06EB3DF-29B0-F446-BA25-EA682253065B}" srcOrd="0" destOrd="0" presId="urn:microsoft.com/office/officeart/2005/8/layout/lProcess2"/>
    <dgm:cxn modelId="{2D633B56-E147-4EFC-B9EE-6C0413F329B0}" srcId="{0DD8915E-DC14-41D6-9BB5-F49E1C265163}" destId="{4F85505A-81B6-4FDA-A144-900B71DAD946}" srcOrd="3" destOrd="0" parTransId="{D9A96E25-7BBE-4DDD-8DDE-B4970D4340A8}" sibTransId="{68F74A88-49DC-44B1-BC0D-220A7B97601C}"/>
    <dgm:cxn modelId="{1B3DE57A-6F59-8546-B2BF-12B7A2762252}" type="presOf" srcId="{73D947E0-108F-4D20-A71E-3CF329F97212}" destId="{5B7E6781-AFDC-0549-A392-3E38785FF625}" srcOrd="1" destOrd="0" presId="urn:microsoft.com/office/officeart/2005/8/layout/lProcess2"/>
    <dgm:cxn modelId="{19246383-B537-434D-8D03-8BE549FF4F9F}" type="presOf" srcId="{E9682B4F-0217-4B50-923E-C104AA24290F}" destId="{3708E26D-42CB-354B-ABBA-1D7D604DB358}" srcOrd="1" destOrd="0" presId="urn:microsoft.com/office/officeart/2005/8/layout/lProcess2"/>
    <dgm:cxn modelId="{0443FC87-C6C3-EF41-B002-A33825FBEF2C}" type="presOf" srcId="{A2322D3A-7AC2-4C5C-9D7E-EAB2313D47D4}" destId="{C0779FDF-238C-6A45-B7DB-A3624EA19EB7}" srcOrd="0" destOrd="0" presId="urn:microsoft.com/office/officeart/2005/8/layout/lProcess2"/>
    <dgm:cxn modelId="{733DF59C-DF42-B04A-9480-F6C35CBF1DED}" type="presOf" srcId="{73D947E0-108F-4D20-A71E-3CF329F97212}" destId="{5D16B54B-0189-5C4D-9CFB-20FC7BDE9DF6}" srcOrd="0" destOrd="0" presId="urn:microsoft.com/office/officeart/2005/8/layout/lProcess2"/>
    <dgm:cxn modelId="{F6BEA6A8-F5F6-3341-BA50-63AF98374E24}" type="presOf" srcId="{E9682B4F-0217-4B50-923E-C104AA24290F}" destId="{2D4C0516-8694-6742-81EB-456785F075F4}" srcOrd="0" destOrd="0" presId="urn:microsoft.com/office/officeart/2005/8/layout/lProcess2"/>
    <dgm:cxn modelId="{5F23BAAC-4A4F-E547-8554-E9B4E2796CAE}" type="presOf" srcId="{B1AFA1AF-0FF8-45B3-A6D0-0E255A2F637D}" destId="{755A0F22-F8CD-D644-BDA5-5CEE59FA29DC}" srcOrd="0" destOrd="0" presId="urn:microsoft.com/office/officeart/2005/8/layout/lProcess2"/>
    <dgm:cxn modelId="{D0E306AD-0495-6C40-9C60-99876F4FF102}" type="presOf" srcId="{0DD8915E-DC14-41D6-9BB5-F49E1C265163}" destId="{13A1A790-CF72-D043-B9F1-C3B1ED35755A}" srcOrd="0" destOrd="0" presId="urn:microsoft.com/office/officeart/2005/8/layout/lProcess2"/>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3CC89EDE-FCA9-0745-912A-AA5BCC4F6E59}" type="presOf" srcId="{B1AFA1AF-0FF8-45B3-A6D0-0E255A2F637D}" destId="{8BE08993-BEC5-A544-A6D1-D980E2BF21C8}" srcOrd="1" destOrd="0" presId="urn:microsoft.com/office/officeart/2005/8/layout/lProcess2"/>
    <dgm:cxn modelId="{26A161FC-C369-0245-988C-DE4F3F78B600}" type="presOf" srcId="{FEB4A941-E9FA-4A86-A673-85FF34B35F20}" destId="{CFE92D72-D247-8743-BD2A-6B59F20DF464}" srcOrd="0" destOrd="0" presId="urn:microsoft.com/office/officeart/2005/8/layout/lProcess2"/>
    <dgm:cxn modelId="{A2AFDE72-57A6-8F49-A844-993AD962A540}" type="presParOf" srcId="{13A1A790-CF72-D043-B9F1-C3B1ED35755A}" destId="{38D485E4-E6DB-BE41-8727-B65BC631C7E2}" srcOrd="0" destOrd="0" presId="urn:microsoft.com/office/officeart/2005/8/layout/lProcess2"/>
    <dgm:cxn modelId="{32D899D6-A53F-F04A-B53F-A8E7C254D83F}" type="presParOf" srcId="{38D485E4-E6DB-BE41-8727-B65BC631C7E2}" destId="{5D16B54B-0189-5C4D-9CFB-20FC7BDE9DF6}" srcOrd="0" destOrd="0" presId="urn:microsoft.com/office/officeart/2005/8/layout/lProcess2"/>
    <dgm:cxn modelId="{0598BC7F-6ABE-964A-9F45-D3303D36756E}" type="presParOf" srcId="{38D485E4-E6DB-BE41-8727-B65BC631C7E2}" destId="{5B7E6781-AFDC-0549-A392-3E38785FF625}" srcOrd="1" destOrd="0" presId="urn:microsoft.com/office/officeart/2005/8/layout/lProcess2"/>
    <dgm:cxn modelId="{C4A5DDD1-8EC1-7249-B39D-AE11C4267E12}" type="presParOf" srcId="{38D485E4-E6DB-BE41-8727-B65BC631C7E2}" destId="{0A07AA33-3A60-2849-A40B-99DD9A0AABEC}" srcOrd="2" destOrd="0" presId="urn:microsoft.com/office/officeart/2005/8/layout/lProcess2"/>
    <dgm:cxn modelId="{DE6893A1-18BF-6840-BADB-AE6271278CD4}" type="presParOf" srcId="{0A07AA33-3A60-2849-A40B-99DD9A0AABEC}" destId="{6EBFABFF-E87E-0941-B22F-7A1D3590E8AC}" srcOrd="0" destOrd="0" presId="urn:microsoft.com/office/officeart/2005/8/layout/lProcess2"/>
    <dgm:cxn modelId="{F9008D1E-AD32-2646-964E-9CDD124C4E28}" type="presParOf" srcId="{6EBFABFF-E87E-0941-B22F-7A1D3590E8AC}" destId="{E06EB3DF-29B0-F446-BA25-EA682253065B}" srcOrd="0" destOrd="0" presId="urn:microsoft.com/office/officeart/2005/8/layout/lProcess2"/>
    <dgm:cxn modelId="{DB273564-19AF-314B-8323-D9B427CCC3DB}" type="presParOf" srcId="{13A1A790-CF72-D043-B9F1-C3B1ED35755A}" destId="{C651E4A9-A3B8-F047-A8C8-712D0180D2C3}" srcOrd="1" destOrd="0" presId="urn:microsoft.com/office/officeart/2005/8/layout/lProcess2"/>
    <dgm:cxn modelId="{25C70999-7AD3-8242-939C-6EB4EB7F8824}" type="presParOf" srcId="{13A1A790-CF72-D043-B9F1-C3B1ED35755A}" destId="{4E2961D5-4578-8F4E-8132-5F7183E7B151}" srcOrd="2" destOrd="0" presId="urn:microsoft.com/office/officeart/2005/8/layout/lProcess2"/>
    <dgm:cxn modelId="{90BF24B1-5E6B-3045-B294-B73B77D61E1D}" type="presParOf" srcId="{4E2961D5-4578-8F4E-8132-5F7183E7B151}" destId="{755A0F22-F8CD-D644-BDA5-5CEE59FA29DC}" srcOrd="0" destOrd="0" presId="urn:microsoft.com/office/officeart/2005/8/layout/lProcess2"/>
    <dgm:cxn modelId="{41691425-CC7A-4744-B01C-57D1DC382C2C}" type="presParOf" srcId="{4E2961D5-4578-8F4E-8132-5F7183E7B151}" destId="{8BE08993-BEC5-A544-A6D1-D980E2BF21C8}" srcOrd="1" destOrd="0" presId="urn:microsoft.com/office/officeart/2005/8/layout/lProcess2"/>
    <dgm:cxn modelId="{D933FEB7-B2CD-7943-9456-F5C8453415EB}" type="presParOf" srcId="{4E2961D5-4578-8F4E-8132-5F7183E7B151}" destId="{5FD79D3A-DB68-1044-8576-0FB80C678428}" srcOrd="2" destOrd="0" presId="urn:microsoft.com/office/officeart/2005/8/layout/lProcess2"/>
    <dgm:cxn modelId="{50A18277-C829-9F43-B4B7-47F12D2F5081}" type="presParOf" srcId="{5FD79D3A-DB68-1044-8576-0FB80C678428}" destId="{E9B756FE-8134-CD44-BD8C-F6DD71CBD214}" srcOrd="0" destOrd="0" presId="urn:microsoft.com/office/officeart/2005/8/layout/lProcess2"/>
    <dgm:cxn modelId="{1CFCE856-7C9E-9448-9A4E-AA17D43B75E7}" type="presParOf" srcId="{E9B756FE-8134-CD44-BD8C-F6DD71CBD214}" destId="{D4308693-B8D1-EE4E-91D2-3F123FAA19C4}" srcOrd="0" destOrd="0" presId="urn:microsoft.com/office/officeart/2005/8/layout/lProcess2"/>
    <dgm:cxn modelId="{4CDB6ED6-9E52-3747-BD73-308EC0D3B3D6}" type="presParOf" srcId="{13A1A790-CF72-D043-B9F1-C3B1ED35755A}" destId="{A0A1FACC-9D87-D54C-A1DE-F1FD25AC1BBE}" srcOrd="3" destOrd="0" presId="urn:microsoft.com/office/officeart/2005/8/layout/lProcess2"/>
    <dgm:cxn modelId="{F5DEFDA1-AB80-514C-8FCA-D6ACF39FF7D4}" type="presParOf" srcId="{13A1A790-CF72-D043-B9F1-C3B1ED35755A}" destId="{F3B0726A-1AC9-6C4C-9052-23B3780C5075}" srcOrd="4" destOrd="0" presId="urn:microsoft.com/office/officeart/2005/8/layout/lProcess2"/>
    <dgm:cxn modelId="{9E7C93E8-EA50-3D4A-8D3E-3FF3E37749DB}" type="presParOf" srcId="{F3B0726A-1AC9-6C4C-9052-23B3780C5075}" destId="{2D4C0516-8694-6742-81EB-456785F075F4}" srcOrd="0" destOrd="0" presId="urn:microsoft.com/office/officeart/2005/8/layout/lProcess2"/>
    <dgm:cxn modelId="{7180A64A-EE76-3F4B-8BDB-07E561357D5C}" type="presParOf" srcId="{F3B0726A-1AC9-6C4C-9052-23B3780C5075}" destId="{3708E26D-42CB-354B-ABBA-1D7D604DB358}" srcOrd="1" destOrd="0" presId="urn:microsoft.com/office/officeart/2005/8/layout/lProcess2"/>
    <dgm:cxn modelId="{C16E89FB-5DF8-584C-B24D-3B214BEE7758}" type="presParOf" srcId="{F3B0726A-1AC9-6C4C-9052-23B3780C5075}" destId="{EFDAE21C-D69F-C649-9636-1C2533A276B2}" srcOrd="2" destOrd="0" presId="urn:microsoft.com/office/officeart/2005/8/layout/lProcess2"/>
    <dgm:cxn modelId="{339523B0-627A-8148-9DC7-04C854C907FF}" type="presParOf" srcId="{EFDAE21C-D69F-C649-9636-1C2533A276B2}" destId="{A59DD698-BBF9-E044-BBE2-B1D00DE8B01B}" srcOrd="0" destOrd="0" presId="urn:microsoft.com/office/officeart/2005/8/layout/lProcess2"/>
    <dgm:cxn modelId="{598F451B-136D-4440-8EB5-D8F335E66133}" type="presParOf" srcId="{A59DD698-BBF9-E044-BBE2-B1D00DE8B01B}" destId="{A4AB8C23-31B2-524C-A549-320F1F21BEDF}" srcOrd="0" destOrd="0" presId="urn:microsoft.com/office/officeart/2005/8/layout/lProcess2"/>
    <dgm:cxn modelId="{F74012E4-E935-0541-A958-85C0700AF0C2}" type="presParOf" srcId="{13A1A790-CF72-D043-B9F1-C3B1ED35755A}" destId="{431491B7-B920-D749-A24B-93C62791E27D}" srcOrd="5" destOrd="0" presId="urn:microsoft.com/office/officeart/2005/8/layout/lProcess2"/>
    <dgm:cxn modelId="{77FAA8C0-D3C6-CA4B-BADD-8D2B783D0B38}" type="presParOf" srcId="{13A1A790-CF72-D043-B9F1-C3B1ED35755A}" destId="{6FCBB88E-2DFE-8044-9DF1-0CC3ACD25E82}" srcOrd="6" destOrd="0" presId="urn:microsoft.com/office/officeart/2005/8/layout/lProcess2"/>
    <dgm:cxn modelId="{803D2B31-6BF9-CC43-984B-FD7DB8152CD7}" type="presParOf" srcId="{6FCBB88E-2DFE-8044-9DF1-0CC3ACD25E82}" destId="{8BB6C4B5-DBC1-3343-8C58-EA8AACF10429}" srcOrd="0" destOrd="0" presId="urn:microsoft.com/office/officeart/2005/8/layout/lProcess2"/>
    <dgm:cxn modelId="{8F0CCA99-4F6D-0D42-811D-AFC24B6B5DCE}" type="presParOf" srcId="{6FCBB88E-2DFE-8044-9DF1-0CC3ACD25E82}" destId="{CC418B53-13B2-8B4E-B44C-7B5E7B339B4B}" srcOrd="1" destOrd="0" presId="urn:microsoft.com/office/officeart/2005/8/layout/lProcess2"/>
    <dgm:cxn modelId="{E2FE2E08-2509-E84B-B75A-9957D875971B}" type="presParOf" srcId="{6FCBB88E-2DFE-8044-9DF1-0CC3ACD25E82}" destId="{CFC00282-6108-F946-B029-8D9D813950DE}" srcOrd="2" destOrd="0" presId="urn:microsoft.com/office/officeart/2005/8/layout/lProcess2"/>
    <dgm:cxn modelId="{654A8C29-1991-CB48-A933-07D0D1DFB2F6}" type="presParOf" srcId="{CFC00282-6108-F946-B029-8D9D813950DE}" destId="{6849A656-C169-274B-9060-91A67B8F2B58}" srcOrd="0" destOrd="0" presId="urn:microsoft.com/office/officeart/2005/8/layout/lProcess2"/>
    <dgm:cxn modelId="{7254B801-F379-3747-B1B5-4CA19667E7B5}" type="presParOf" srcId="{6849A656-C169-274B-9060-91A67B8F2B58}" destId="{CFE92D72-D247-8743-BD2A-6B59F20DF464}" srcOrd="0" destOrd="0" presId="urn:microsoft.com/office/officeart/2005/8/layout/lProcess2"/>
    <dgm:cxn modelId="{A61F1321-B4CF-1F45-B204-296B41A6C4AA}" type="presParOf" srcId="{13A1A790-CF72-D043-B9F1-C3B1ED35755A}" destId="{874DFDF2-1BC7-6B4C-89D8-8B30546BCBD3}" srcOrd="7" destOrd="0" presId="urn:microsoft.com/office/officeart/2005/8/layout/lProcess2"/>
    <dgm:cxn modelId="{FA9B580C-CDF3-6A4D-A742-AB2FC68993E4}" type="presParOf" srcId="{13A1A790-CF72-D043-B9F1-C3B1ED35755A}" destId="{B556B501-8777-C445-A5EC-9624F071949D}" srcOrd="8" destOrd="0" presId="urn:microsoft.com/office/officeart/2005/8/layout/lProcess2"/>
    <dgm:cxn modelId="{7BB7E9C1-3BC6-FE4E-96F8-28C9D1F93C45}" type="presParOf" srcId="{B556B501-8777-C445-A5EC-9624F071949D}" destId="{C0779FDF-238C-6A45-B7DB-A3624EA19EB7}" srcOrd="0" destOrd="0" presId="urn:microsoft.com/office/officeart/2005/8/layout/lProcess2"/>
    <dgm:cxn modelId="{6C307A38-B03D-C644-8A29-E89D7825FF1D}" type="presParOf" srcId="{B556B501-8777-C445-A5EC-9624F071949D}" destId="{CB23404E-F33A-3249-8144-9BD4233C57F7}" srcOrd="1" destOrd="0" presId="urn:microsoft.com/office/officeart/2005/8/layout/lProcess2"/>
    <dgm:cxn modelId="{C92C9284-85FB-944A-BF4E-1EF81065BFB0}" type="presParOf" srcId="{B556B501-8777-C445-A5EC-9624F071949D}" destId="{F726ED4F-369D-B543-B452-7D5C5536D475}" srcOrd="2" destOrd="0" presId="urn:microsoft.com/office/officeart/2005/8/layout/lProcess2"/>
    <dgm:cxn modelId="{7CBA197C-F178-A44A-A832-DC7FB0202940}" type="presParOf" srcId="{F726ED4F-369D-B543-B452-7D5C5536D475}" destId="{A38FF140-D909-8144-B3BF-A67C7D73756C}" srcOrd="0" destOrd="0" presId="urn:microsoft.com/office/officeart/2005/8/layout/lProcess2"/>
    <dgm:cxn modelId="{D9CC4B30-2AA6-7942-8D94-70F1BB799D96}" type="presParOf" srcId="{A38FF140-D909-8144-B3BF-A67C7D73756C}" destId="{E8116809-0408-874E-988A-AA3DEA4ECBEB}" srcOrd="0" destOrd="0" presId="urn:microsoft.com/office/officeart/2005/8/layout/l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6B54B-0189-5C4D-9CFB-20FC7BDE9DF6}">
      <dsp:nvSpPr>
        <dsp:cNvPr id="0" name=""/>
        <dsp:cNvSpPr/>
      </dsp:nvSpPr>
      <dsp:spPr>
        <a:xfrm>
          <a:off x="5922"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PLANNING</a:t>
          </a:r>
        </a:p>
      </dsp:txBody>
      <dsp:txXfrm>
        <a:off x="5922" y="0"/>
        <a:ext cx="2078288" cy="1185062"/>
      </dsp:txXfrm>
    </dsp:sp>
    <dsp:sp modelId="{E06EB3DF-29B0-F446-BA25-EA682253065B}">
      <dsp:nvSpPr>
        <dsp:cNvPr id="0" name=""/>
        <dsp:cNvSpPr/>
      </dsp:nvSpPr>
      <dsp:spPr>
        <a:xfrm>
          <a:off x="213751"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Synergize scalable e-commerce</a:t>
          </a:r>
        </a:p>
      </dsp:txBody>
      <dsp:txXfrm>
        <a:off x="262448" y="1233759"/>
        <a:ext cx="1565236" cy="2470241"/>
      </dsp:txXfrm>
    </dsp:sp>
    <dsp:sp modelId="{755A0F22-F8CD-D644-BDA5-5CEE59FA29DC}">
      <dsp:nvSpPr>
        <dsp:cNvPr id="0" name=""/>
        <dsp:cNvSpPr/>
      </dsp:nvSpPr>
      <dsp:spPr>
        <a:xfrm>
          <a:off x="2240082"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MARKETING</a:t>
          </a:r>
        </a:p>
      </dsp:txBody>
      <dsp:txXfrm>
        <a:off x="2240082" y="0"/>
        <a:ext cx="2078288" cy="1185062"/>
      </dsp:txXfrm>
    </dsp:sp>
    <dsp:sp modelId="{D4308693-B8D1-EE4E-91D2-3F123FAA19C4}">
      <dsp:nvSpPr>
        <dsp:cNvPr id="0" name=""/>
        <dsp:cNvSpPr/>
      </dsp:nvSpPr>
      <dsp:spPr>
        <a:xfrm>
          <a:off x="2447911"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Disseminate standardized metrics</a:t>
          </a:r>
        </a:p>
      </dsp:txBody>
      <dsp:txXfrm>
        <a:off x="2496608" y="1233759"/>
        <a:ext cx="1565236" cy="2470241"/>
      </dsp:txXfrm>
    </dsp:sp>
    <dsp:sp modelId="{2D4C0516-8694-6742-81EB-456785F075F4}">
      <dsp:nvSpPr>
        <dsp:cNvPr id="0" name=""/>
        <dsp:cNvSpPr/>
      </dsp:nvSpPr>
      <dsp:spPr>
        <a:xfrm>
          <a:off x="4474243"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DESIGN</a:t>
          </a:r>
        </a:p>
      </dsp:txBody>
      <dsp:txXfrm>
        <a:off x="4474243" y="0"/>
        <a:ext cx="2078288" cy="1185062"/>
      </dsp:txXfrm>
    </dsp:sp>
    <dsp:sp modelId="{A4AB8C23-31B2-524C-A549-320F1F21BEDF}">
      <dsp:nvSpPr>
        <dsp:cNvPr id="0" name=""/>
        <dsp:cNvSpPr/>
      </dsp:nvSpPr>
      <dsp:spPr>
        <a:xfrm>
          <a:off x="4682072"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Coordinate e-business applications</a:t>
          </a:r>
        </a:p>
      </dsp:txBody>
      <dsp:txXfrm>
        <a:off x="4730769" y="1233759"/>
        <a:ext cx="1565236" cy="2470241"/>
      </dsp:txXfrm>
    </dsp:sp>
    <dsp:sp modelId="{8BB6C4B5-DBC1-3343-8C58-EA8AACF10429}">
      <dsp:nvSpPr>
        <dsp:cNvPr id="0" name=""/>
        <dsp:cNvSpPr/>
      </dsp:nvSpPr>
      <dsp:spPr>
        <a:xfrm>
          <a:off x="6708403"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STRATEGY</a:t>
          </a:r>
        </a:p>
      </dsp:txBody>
      <dsp:txXfrm>
        <a:off x="6708403" y="0"/>
        <a:ext cx="2078288" cy="1185062"/>
      </dsp:txXfrm>
    </dsp:sp>
    <dsp:sp modelId="{CFE92D72-D247-8743-BD2A-6B59F20DF464}">
      <dsp:nvSpPr>
        <dsp:cNvPr id="0" name=""/>
        <dsp:cNvSpPr/>
      </dsp:nvSpPr>
      <dsp:spPr>
        <a:xfrm>
          <a:off x="6916232"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Foster holistically superior methodologies</a:t>
          </a:r>
        </a:p>
      </dsp:txBody>
      <dsp:txXfrm>
        <a:off x="6964929" y="1233759"/>
        <a:ext cx="1565236" cy="2470241"/>
      </dsp:txXfrm>
    </dsp:sp>
    <dsp:sp modelId="{C0779FDF-238C-6A45-B7DB-A3624EA19EB7}">
      <dsp:nvSpPr>
        <dsp:cNvPr id="0" name=""/>
        <dsp:cNvSpPr/>
      </dsp:nvSpPr>
      <dsp:spPr>
        <a:xfrm>
          <a:off x="8942563"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LAUNCH</a:t>
          </a:r>
        </a:p>
      </dsp:txBody>
      <dsp:txXfrm>
        <a:off x="8942563" y="0"/>
        <a:ext cx="2078288" cy="1185062"/>
      </dsp:txXfrm>
    </dsp:sp>
    <dsp:sp modelId="{E8116809-0408-874E-988A-AA3DEA4ECBEB}">
      <dsp:nvSpPr>
        <dsp:cNvPr id="0" name=""/>
        <dsp:cNvSpPr/>
      </dsp:nvSpPr>
      <dsp:spPr>
        <a:xfrm>
          <a:off x="9150392"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622300" rtl="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Deploy strategic networks with compelling e-business needs</a:t>
          </a:r>
        </a:p>
      </dsp:txBody>
      <dsp:txXfrm>
        <a:off x="9199089" y="1233759"/>
        <a:ext cx="1565236" cy="24702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87914-B979-D441-9584-07C203378D42}" type="datetimeFigureOut">
              <a:rPr lang="en-US" smtClean="0"/>
              <a:t>5/7/2023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8216B-BE00-0B44-858C-A4D22CFBA301}" type="slidenum">
              <a:rPr lang="en-US" smtClean="0"/>
              <a:t>‹#›</a:t>
            </a:fld>
            <a:endParaRPr lang="en-US" dirty="0"/>
          </a:p>
        </p:txBody>
      </p:sp>
    </p:spTree>
    <p:extLst>
      <p:ext uri="{BB962C8B-B14F-4D97-AF65-F5344CB8AC3E}">
        <p14:creationId xmlns:p14="http://schemas.microsoft.com/office/powerpoint/2010/main" val="37955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https://www.researchgate.net/figure/Regeneration-of-skeletal-muscle-Time-course-of-changes-in-cellular-composition-during_fig2_332352650</a:t>
            </a:r>
          </a:p>
        </p:txBody>
      </p:sp>
      <p:sp>
        <p:nvSpPr>
          <p:cNvPr id="4" name="Slide Number Placeholder 3"/>
          <p:cNvSpPr>
            <a:spLocks noGrp="1"/>
          </p:cNvSpPr>
          <p:nvPr>
            <p:ph type="sldNum" sz="quarter" idx="5"/>
          </p:nvPr>
        </p:nvSpPr>
        <p:spPr/>
        <p:txBody>
          <a:bodyPr/>
          <a:lstStyle/>
          <a:p>
            <a:fld id="{8A38216B-BE00-0B44-858C-A4D22CFBA301}" type="slidenum">
              <a:rPr lang="en-US" smtClean="0"/>
              <a:t>5</a:t>
            </a:fld>
            <a:endParaRPr lang="en-US" dirty="0"/>
          </a:p>
        </p:txBody>
      </p:sp>
    </p:spTree>
    <p:extLst>
      <p:ext uri="{BB962C8B-B14F-4D97-AF65-F5344CB8AC3E}">
        <p14:creationId xmlns:p14="http://schemas.microsoft.com/office/powerpoint/2010/main" val="516676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https://www.businessinsider.com/biology-of-aging-why-bodies-get-old-2018-8?r=US&amp;IR=T#errors-appear-in-dna-1</a:t>
            </a:r>
          </a:p>
        </p:txBody>
      </p:sp>
      <p:sp>
        <p:nvSpPr>
          <p:cNvPr id="4" name="Slide Number Placeholder 3"/>
          <p:cNvSpPr>
            <a:spLocks noGrp="1"/>
          </p:cNvSpPr>
          <p:nvPr>
            <p:ph type="sldNum" sz="quarter" idx="5"/>
          </p:nvPr>
        </p:nvSpPr>
        <p:spPr/>
        <p:txBody>
          <a:bodyPr/>
          <a:lstStyle/>
          <a:p>
            <a:fld id="{8A38216B-BE00-0B44-858C-A4D22CFBA301}" type="slidenum">
              <a:rPr lang="en-US" smtClean="0"/>
              <a:t>8</a:t>
            </a:fld>
            <a:endParaRPr lang="en-US" dirty="0"/>
          </a:p>
        </p:txBody>
      </p:sp>
    </p:spTree>
    <p:extLst>
      <p:ext uri="{BB962C8B-B14F-4D97-AF65-F5344CB8AC3E}">
        <p14:creationId xmlns:p14="http://schemas.microsoft.com/office/powerpoint/2010/main" val="65441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8216B-BE00-0B44-858C-A4D22CFBA301}" type="slidenum">
              <a:rPr lang="en-US" smtClean="0"/>
              <a:t>12</a:t>
            </a:fld>
            <a:endParaRPr lang="en-US" dirty="0"/>
          </a:p>
        </p:txBody>
      </p:sp>
    </p:spTree>
    <p:extLst>
      <p:ext uri="{BB962C8B-B14F-4D97-AF65-F5344CB8AC3E}">
        <p14:creationId xmlns:p14="http://schemas.microsoft.com/office/powerpoint/2010/main" val="57235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ounded Rectangle 8">
            <a:extLst>
              <a:ext uri="{FF2B5EF4-FFF2-40B4-BE49-F238E27FC236}">
                <a16:creationId xmlns:a16="http://schemas.microsoft.com/office/drawing/2014/main" id="{DCE22C9A-30B6-12EB-423C-34454BE2D734}"/>
              </a:ext>
            </a:extLst>
          </p:cNvPr>
          <p:cNvSpPr/>
          <p:nvPr userDrawn="1"/>
        </p:nvSpPr>
        <p:spPr>
          <a:xfrm rot="16200000">
            <a:off x="3838487" y="-1434547"/>
            <a:ext cx="4515026" cy="9727095"/>
          </a:xfrm>
          <a:prstGeom prst="roundRect">
            <a:avLst>
              <a:gd name="adj" fmla="val 50000"/>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E99FF514-642F-4BAD-3895-ABFCE02A75A1}"/>
              </a:ext>
            </a:extLst>
          </p:cNvPr>
          <p:cNvSpPr>
            <a:spLocks noGrp="1"/>
          </p:cNvSpPr>
          <p:nvPr>
            <p:ph type="pic" sz="quarter" idx="10"/>
          </p:nvPr>
        </p:nvSpPr>
        <p:spPr>
          <a:xfrm>
            <a:off x="0" y="0"/>
            <a:ext cx="12191999" cy="6857999"/>
          </a:xfrm>
          <a:custGeom>
            <a:avLst/>
            <a:gdLst>
              <a:gd name="connsiteX0" fmla="*/ 3489966 w 12191999"/>
              <a:gd name="connsiteY0" fmla="*/ 1171488 h 6857999"/>
              <a:gd name="connsiteX1" fmla="*/ 1232453 w 12191999"/>
              <a:gd name="connsiteY1" fmla="*/ 3429001 h 6857999"/>
              <a:gd name="connsiteX2" fmla="*/ 3489966 w 12191999"/>
              <a:gd name="connsiteY2" fmla="*/ 5686514 h 6857999"/>
              <a:gd name="connsiteX3" fmla="*/ 8702034 w 12191999"/>
              <a:gd name="connsiteY3" fmla="*/ 5686514 h 6857999"/>
              <a:gd name="connsiteX4" fmla="*/ 10959548 w 12191999"/>
              <a:gd name="connsiteY4" fmla="*/ 3429001 h 6857999"/>
              <a:gd name="connsiteX5" fmla="*/ 8702034 w 12191999"/>
              <a:gd name="connsiteY5" fmla="*/ 1171488 h 6857999"/>
              <a:gd name="connsiteX6" fmla="*/ 0 w 12191999"/>
              <a:gd name="connsiteY6" fmla="*/ 0 h 6857999"/>
              <a:gd name="connsiteX7" fmla="*/ 12191999 w 12191999"/>
              <a:gd name="connsiteY7" fmla="*/ 0 h 6857999"/>
              <a:gd name="connsiteX8" fmla="*/ 12191999 w 12191999"/>
              <a:gd name="connsiteY8" fmla="*/ 6857999 h 6857999"/>
              <a:gd name="connsiteX9" fmla="*/ 0 w 12191999"/>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6857999">
                <a:moveTo>
                  <a:pt x="3489966" y="1171488"/>
                </a:moveTo>
                <a:cubicBezTo>
                  <a:pt x="2243176" y="1171488"/>
                  <a:pt x="1232453" y="2182211"/>
                  <a:pt x="1232453" y="3429001"/>
                </a:cubicBezTo>
                <a:cubicBezTo>
                  <a:pt x="1232453" y="4675791"/>
                  <a:pt x="2243176" y="5686514"/>
                  <a:pt x="3489966" y="5686514"/>
                </a:cubicBezTo>
                <a:lnTo>
                  <a:pt x="8702034" y="5686514"/>
                </a:lnTo>
                <a:cubicBezTo>
                  <a:pt x="9948824" y="5686514"/>
                  <a:pt x="10959548" y="4675791"/>
                  <a:pt x="10959548" y="3429001"/>
                </a:cubicBezTo>
                <a:cubicBezTo>
                  <a:pt x="10959548" y="2182211"/>
                  <a:pt x="9948824" y="1171488"/>
                  <a:pt x="8702034" y="1171488"/>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2075688" y="2724912"/>
            <a:ext cx="8037576" cy="932688"/>
          </a:xfrm>
        </p:spPr>
        <p:txBody>
          <a:bodyPr anchor="b">
            <a:noAutofit/>
          </a:bodyPr>
          <a:lstStyle>
            <a:lvl1pPr algn="ctr">
              <a:defRPr sz="5400"/>
            </a:lvl1pPr>
          </a:lstStyle>
          <a:p>
            <a:r>
              <a:rPr lang="en-US"/>
              <a:t>Click to edit Master title style</a:t>
            </a:r>
            <a:endParaRPr lang="en-US" dirty="0"/>
          </a:p>
        </p:txBody>
      </p:sp>
      <p:sp>
        <p:nvSpPr>
          <p:cNvPr id="6" name="Rounded Rectangle 10">
            <a:extLst>
              <a:ext uri="{FF2B5EF4-FFF2-40B4-BE49-F238E27FC236}">
                <a16:creationId xmlns:a16="http://schemas.microsoft.com/office/drawing/2014/main" id="{C8CEB3A4-8583-3114-2BDD-D7AE1CABCD1D}"/>
              </a:ext>
            </a:extLst>
          </p:cNvPr>
          <p:cNvSpPr/>
          <p:nvPr userDrawn="1"/>
        </p:nvSpPr>
        <p:spPr>
          <a:xfrm rot="16200000">
            <a:off x="4177443" y="-1088756"/>
            <a:ext cx="3837115" cy="9035512"/>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7" name="Straight Connector 6">
            <a:extLst>
              <a:ext uri="{FF2B5EF4-FFF2-40B4-BE49-F238E27FC236}">
                <a16:creationId xmlns:a16="http://schemas.microsoft.com/office/drawing/2014/main" id="{40379338-7AB7-4007-F741-779D078C8084}"/>
              </a:ext>
            </a:extLst>
          </p:cNvPr>
          <p:cNvCxnSpPr>
            <a:cxnSpLocks/>
          </p:cNvCxnSpPr>
          <p:nvPr userDrawn="1"/>
        </p:nvCxnSpPr>
        <p:spPr>
          <a:xfrm>
            <a:off x="2607501" y="4008970"/>
            <a:ext cx="69769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453128" y="3831336"/>
            <a:ext cx="3291840" cy="521208"/>
          </a:xfrm>
          <a:solidFill>
            <a:schemeClr val="accent4"/>
          </a:solidFill>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1508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68096" y="1673352"/>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530352" y="2176272"/>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768096" y="4114800"/>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530352" y="4617720"/>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6480264" cy="713232"/>
          </a:xfrm>
        </p:spPr>
        <p:txBody>
          <a:bodyPr/>
          <a:lstStyle>
            <a:lvl1pPr algn="l">
              <a:defRPr/>
            </a:lvl1pPr>
          </a:lstStyle>
          <a:p>
            <a:r>
              <a:rPr lang="en-US"/>
              <a:t>Click to edit Master title style</a:t>
            </a:r>
            <a:endParaRPr lang="en-US" dirty="0"/>
          </a:p>
        </p:txBody>
      </p:sp>
      <p:sp>
        <p:nvSpPr>
          <p:cNvPr id="11" name="Rounded Rectangle 29">
            <a:extLst>
              <a:ext uri="{FF2B5EF4-FFF2-40B4-BE49-F238E27FC236}">
                <a16:creationId xmlns:a16="http://schemas.microsoft.com/office/drawing/2014/main" id="{1440363F-8B44-DEEA-CA7B-6EC275DE9BB0}"/>
              </a:ext>
            </a:extLst>
          </p:cNvPr>
          <p:cNvSpPr/>
          <p:nvPr userDrawn="1"/>
        </p:nvSpPr>
        <p:spPr>
          <a:xfrm>
            <a:off x="6928320" y="692650"/>
            <a:ext cx="3474720" cy="5394960"/>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4">
            <a:extLst>
              <a:ext uri="{FF2B5EF4-FFF2-40B4-BE49-F238E27FC236}">
                <a16:creationId xmlns:a16="http://schemas.microsoft.com/office/drawing/2014/main" id="{F90DE099-D4CE-AF4C-15A9-B5ED3DCFBD79}"/>
              </a:ext>
            </a:extLst>
          </p:cNvPr>
          <p:cNvSpPr>
            <a:spLocks noGrp="1"/>
          </p:cNvSpPr>
          <p:nvPr>
            <p:ph type="pic" sz="quarter" idx="15"/>
          </p:nvPr>
        </p:nvSpPr>
        <p:spPr>
          <a:xfrm>
            <a:off x="7065480" y="834382"/>
            <a:ext cx="3200400" cy="5111496"/>
          </a:xfrm>
          <a:custGeom>
            <a:avLst/>
            <a:gdLst>
              <a:gd name="connsiteX0" fmla="*/ 1600200 w 3200400"/>
              <a:gd name="connsiteY0" fmla="*/ 0 h 5111496"/>
              <a:gd name="connsiteX1" fmla="*/ 3200400 w 3200400"/>
              <a:gd name="connsiteY1" fmla="*/ 1600200 h 5111496"/>
              <a:gd name="connsiteX2" fmla="*/ 3200400 w 3200400"/>
              <a:gd name="connsiteY2" fmla="*/ 3511296 h 5111496"/>
              <a:gd name="connsiteX3" fmla="*/ 1600200 w 3200400"/>
              <a:gd name="connsiteY3" fmla="*/ 5111496 h 5111496"/>
              <a:gd name="connsiteX4" fmla="*/ 0 w 3200400"/>
              <a:gd name="connsiteY4" fmla="*/ 3511296 h 5111496"/>
              <a:gd name="connsiteX5" fmla="*/ 0 w 3200400"/>
              <a:gd name="connsiteY5" fmla="*/ 1600200 h 5111496"/>
              <a:gd name="connsiteX6" fmla="*/ 1600200 w 3200400"/>
              <a:gd name="connsiteY6" fmla="*/ 0 h 511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0" h="5111496">
                <a:moveTo>
                  <a:pt x="1600200" y="0"/>
                </a:moveTo>
                <a:cubicBezTo>
                  <a:pt x="2483966" y="0"/>
                  <a:pt x="3200400" y="716434"/>
                  <a:pt x="3200400" y="1600200"/>
                </a:cubicBezTo>
                <a:lnTo>
                  <a:pt x="3200400" y="3511296"/>
                </a:lnTo>
                <a:cubicBezTo>
                  <a:pt x="3200400" y="4395062"/>
                  <a:pt x="2483966" y="5111496"/>
                  <a:pt x="1600200" y="5111496"/>
                </a:cubicBezTo>
                <a:cubicBezTo>
                  <a:pt x="716434" y="5111496"/>
                  <a:pt x="0" y="4395062"/>
                  <a:pt x="0" y="3511296"/>
                </a:cubicBezTo>
                <a:lnTo>
                  <a:pt x="0" y="1600200"/>
                </a:lnTo>
                <a:cubicBezTo>
                  <a:pt x="0" y="716434"/>
                  <a:pt x="716434" y="0"/>
                  <a:pt x="1600200" y="0"/>
                </a:cubicBezTo>
                <a:close/>
              </a:path>
            </a:pathLst>
          </a:custGeom>
          <a:ln w="12700">
            <a:solidFill>
              <a:schemeClr val="tx1"/>
            </a:solidFill>
          </a:ln>
        </p:spPr>
        <p:txBody>
          <a:bodyPr vert="horz" wrap="square" lIns="91440" tIns="45720" rIns="91440" bIns="45720" rtlCol="0" anchor="ctr">
            <a:noAutofit/>
          </a:bodyPr>
          <a:lstStyle>
            <a:lvl1pPr marL="0" indent="0" algn="ctr">
              <a:buNone/>
              <a:defRPr lang="en-US" sz="140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065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3A8960C-A12E-D82A-6B11-91A17BB3872E}"/>
              </a:ext>
            </a:extLst>
          </p:cNvPr>
          <p:cNvSpPr>
            <a:spLocks noGrp="1"/>
          </p:cNvSpPr>
          <p:nvPr>
            <p:ph type="pic" sz="quarter" idx="16"/>
          </p:nvPr>
        </p:nvSpPr>
        <p:spPr>
          <a:xfrm>
            <a:off x="0" y="1659514"/>
            <a:ext cx="12188952" cy="713232"/>
          </a:xfrm>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498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484632"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4599432"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4379976"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11137392" cy="713232"/>
          </a:xfrm>
        </p:spPr>
        <p:txBody>
          <a:bodyPr/>
          <a:lstStyle>
            <a:lvl1pPr algn="l">
              <a:defRPr/>
            </a:lvl1pPr>
          </a:lstStyle>
          <a:p>
            <a:r>
              <a:rPr lang="en-US"/>
              <a:t>Click to edit Master title style</a:t>
            </a:r>
            <a:endParaRPr lang="en-US" dirty="0"/>
          </a:p>
        </p:txBody>
      </p:sp>
      <p:sp>
        <p:nvSpPr>
          <p:cNvPr id="16" name="Text Placeholder 4">
            <a:extLst>
              <a:ext uri="{FF2B5EF4-FFF2-40B4-BE49-F238E27FC236}">
                <a16:creationId xmlns:a16="http://schemas.microsoft.com/office/drawing/2014/main" id="{3FC5E0B4-4989-E17B-6DAA-16B8AFB102CD}"/>
              </a:ext>
            </a:extLst>
          </p:cNvPr>
          <p:cNvSpPr>
            <a:spLocks noGrp="1"/>
          </p:cNvSpPr>
          <p:nvPr>
            <p:ph type="body" sz="quarter" idx="17"/>
          </p:nvPr>
        </p:nvSpPr>
        <p:spPr>
          <a:xfrm>
            <a:off x="85222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D6DEF40E-B278-4F59-AAF8-8468E2B08F3E}"/>
              </a:ext>
            </a:extLst>
          </p:cNvPr>
          <p:cNvSpPr>
            <a:spLocks noGrp="1"/>
          </p:cNvSpPr>
          <p:nvPr>
            <p:ph sz="quarter" idx="18"/>
          </p:nvPr>
        </p:nvSpPr>
        <p:spPr>
          <a:xfrm>
            <a:off x="8275320"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8380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3890E5-21F7-5145-68D0-81916C073BFE}"/>
              </a:ext>
            </a:extLst>
          </p:cNvPr>
          <p:cNvSpPr/>
          <p:nvPr userDrawn="1"/>
        </p:nvSpPr>
        <p:spPr>
          <a:xfrm>
            <a:off x="7607808" y="2505456"/>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F806338A-E3B7-F581-6979-B6DB684C8164}"/>
              </a:ext>
            </a:extLst>
          </p:cNvPr>
          <p:cNvSpPr>
            <a:spLocks noGrp="1"/>
          </p:cNvSpPr>
          <p:nvPr>
            <p:ph type="pic" sz="quarter" idx="11"/>
          </p:nvPr>
        </p:nvSpPr>
        <p:spPr>
          <a:xfrm>
            <a:off x="8247888" y="0"/>
            <a:ext cx="2203704" cy="6464808"/>
          </a:xfrm>
          <a:custGeom>
            <a:avLst/>
            <a:gdLst>
              <a:gd name="connsiteX0" fmla="*/ 0 w 2203704"/>
              <a:gd name="connsiteY0" fmla="*/ 5604176 h 6464808"/>
              <a:gd name="connsiteX1" fmla="*/ 130276 w 2203704"/>
              <a:gd name="connsiteY1" fmla="*/ 5701594 h 6464808"/>
              <a:gd name="connsiteX2" fmla="*/ 1107192 w 2203704"/>
              <a:gd name="connsiteY2" fmla="*/ 6000000 h 6464808"/>
              <a:gd name="connsiteX3" fmla="*/ 2084109 w 2203704"/>
              <a:gd name="connsiteY3" fmla="*/ 5701594 h 6464808"/>
              <a:gd name="connsiteX4" fmla="*/ 2203704 w 2203704"/>
              <a:gd name="connsiteY4" fmla="*/ 5612162 h 6464808"/>
              <a:gd name="connsiteX5" fmla="*/ 2203704 w 2203704"/>
              <a:gd name="connsiteY5" fmla="*/ 6464808 h 6464808"/>
              <a:gd name="connsiteX6" fmla="*/ 0 w 2203704"/>
              <a:gd name="connsiteY6" fmla="*/ 6464808 h 6464808"/>
              <a:gd name="connsiteX7" fmla="*/ 0 w 2203704"/>
              <a:gd name="connsiteY7" fmla="*/ 0 h 6464808"/>
              <a:gd name="connsiteX8" fmla="*/ 2203704 w 2203704"/>
              <a:gd name="connsiteY8" fmla="*/ 0 h 6464808"/>
              <a:gd name="connsiteX9" fmla="*/ 2203704 w 2203704"/>
              <a:gd name="connsiteY9" fmla="*/ 2893295 h 6464808"/>
              <a:gd name="connsiteX10" fmla="*/ 2084109 w 2203704"/>
              <a:gd name="connsiteY10" fmla="*/ 2803863 h 6464808"/>
              <a:gd name="connsiteX11" fmla="*/ 1107192 w 2203704"/>
              <a:gd name="connsiteY11" fmla="*/ 2505456 h 6464808"/>
              <a:gd name="connsiteX12" fmla="*/ 130276 w 2203704"/>
              <a:gd name="connsiteY12" fmla="*/ 2803863 h 6464808"/>
              <a:gd name="connsiteX13" fmla="*/ 0 w 2203704"/>
              <a:gd name="connsiteY13" fmla="*/ 2901281 h 646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3704" h="6464808">
                <a:moveTo>
                  <a:pt x="0" y="5604176"/>
                </a:moveTo>
                <a:lnTo>
                  <a:pt x="130276" y="5701594"/>
                </a:lnTo>
                <a:cubicBezTo>
                  <a:pt x="409142" y="5889992"/>
                  <a:pt x="745320" y="6000000"/>
                  <a:pt x="1107192" y="6000000"/>
                </a:cubicBezTo>
                <a:cubicBezTo>
                  <a:pt x="1469064" y="6000000"/>
                  <a:pt x="1805242" y="5889992"/>
                  <a:pt x="2084109" y="5701594"/>
                </a:cubicBezTo>
                <a:lnTo>
                  <a:pt x="2203704" y="5612162"/>
                </a:lnTo>
                <a:lnTo>
                  <a:pt x="2203704" y="6464808"/>
                </a:lnTo>
                <a:lnTo>
                  <a:pt x="0" y="6464808"/>
                </a:lnTo>
                <a:close/>
                <a:moveTo>
                  <a:pt x="0" y="0"/>
                </a:moveTo>
                <a:lnTo>
                  <a:pt x="2203704" y="0"/>
                </a:lnTo>
                <a:lnTo>
                  <a:pt x="2203704" y="2893295"/>
                </a:lnTo>
                <a:lnTo>
                  <a:pt x="2084109" y="2803863"/>
                </a:lnTo>
                <a:cubicBezTo>
                  <a:pt x="1805242" y="2615464"/>
                  <a:pt x="1469064" y="2505456"/>
                  <a:pt x="1107192" y="2505456"/>
                </a:cubicBezTo>
                <a:cubicBezTo>
                  <a:pt x="745320" y="2505456"/>
                  <a:pt x="409142" y="2615464"/>
                  <a:pt x="130276" y="2803863"/>
                </a:cubicBezTo>
                <a:lnTo>
                  <a:pt x="0" y="2901281"/>
                </a:lnTo>
                <a:close/>
              </a:path>
            </a:pathLst>
          </a:custGeom>
        </p:spPr>
        <p:txBody>
          <a:bodyPr wrap="square" anchor="t">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48056" y="1709928"/>
            <a:ext cx="4709160" cy="3008376"/>
          </a:xfrm>
        </p:spPr>
        <p:txBody>
          <a:bodyPr/>
          <a:lstStyle>
            <a:lvl1pPr marL="0" indent="0">
              <a:lnSpc>
                <a:spcPct val="150000"/>
              </a:lnSpc>
              <a:spcBef>
                <a:spcPts val="0"/>
              </a:spcBef>
              <a:buFont typeface="Courier New" panose="02070309020205020404" pitchFamily="49" charset="0"/>
              <a:buNone/>
              <a:defRPr sz="1600">
                <a:latin typeface="Georgia Pro" panose="02040502050405020303" pitchFamily="18" charset="0"/>
              </a:defRPr>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1885950" indent="-28575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7809744" y="2707392"/>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2552F918-8726-F0C7-3DD5-8FC63F1C2A8F}"/>
              </a:ext>
            </a:extLst>
          </p:cNvPr>
          <p:cNvSpPr>
            <a:spLocks noGrp="1"/>
          </p:cNvSpPr>
          <p:nvPr>
            <p:ph type="dt" sz="half" idx="13"/>
          </p:nvPr>
        </p:nvSpPr>
        <p:spPr/>
        <p:txBody>
          <a:bodyPr/>
          <a:lstStyle/>
          <a:p>
            <a:r>
              <a:rPr lang="en-US" dirty="0"/>
              <a:t>20XX</a:t>
            </a:r>
          </a:p>
        </p:txBody>
      </p:sp>
      <p:sp>
        <p:nvSpPr>
          <p:cNvPr id="6" name="Footer Placeholder 5">
            <a:extLst>
              <a:ext uri="{FF2B5EF4-FFF2-40B4-BE49-F238E27FC236}">
                <a16:creationId xmlns:a16="http://schemas.microsoft.com/office/drawing/2014/main" id="{EC8E2775-2A6A-4308-A03B-DE565C253C33}"/>
              </a:ext>
            </a:extLst>
          </p:cNvPr>
          <p:cNvSpPr>
            <a:spLocks noGrp="1"/>
          </p:cNvSpPr>
          <p:nvPr>
            <p:ph type="ftr" sz="quarter" idx="14"/>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0CDCBE-5B6E-9248-8031-5FEF6459FE2D}"/>
              </a:ext>
            </a:extLst>
          </p:cNvPr>
          <p:cNvSpPr>
            <a:spLocks noGrp="1"/>
          </p:cNvSpPr>
          <p:nvPr>
            <p:ph type="sldNum" sz="quarter" idx="15"/>
          </p:nvPr>
        </p:nvSpPr>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2990681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FE8F1C-630A-10D8-9945-20F2BFD69584}"/>
              </a:ext>
            </a:extLst>
          </p:cNvPr>
          <p:cNvSpPr/>
          <p:nvPr userDrawn="1"/>
        </p:nvSpPr>
        <p:spPr>
          <a:xfrm>
            <a:off x="571500" y="4789316"/>
            <a:ext cx="11048999" cy="934828"/>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B2B26C0-A3BE-7202-44B2-9E5D9C9000BF}"/>
              </a:ext>
            </a:extLst>
          </p:cNvPr>
          <p:cNvSpPr/>
          <p:nvPr userDrawn="1"/>
        </p:nvSpPr>
        <p:spPr>
          <a:xfrm>
            <a:off x="3843315" y="1856545"/>
            <a:ext cx="4467272" cy="4467272"/>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7252A8E6-299E-7E66-3182-88FB338786A4}"/>
              </a:ext>
            </a:extLst>
          </p:cNvPr>
          <p:cNvSpPr>
            <a:spLocks noGrp="1"/>
          </p:cNvSpPr>
          <p:nvPr>
            <p:ph type="pic" sz="quarter" idx="10"/>
          </p:nvPr>
        </p:nvSpPr>
        <p:spPr>
          <a:xfrm>
            <a:off x="0" y="0"/>
            <a:ext cx="12191999" cy="6857999"/>
          </a:xfrm>
          <a:custGeom>
            <a:avLst/>
            <a:gdLst>
              <a:gd name="connsiteX0" fmla="*/ 6076951 w 12191999"/>
              <a:gd name="connsiteY0" fmla="*/ 1856545 h 6857999"/>
              <a:gd name="connsiteX1" fmla="*/ 3843315 w 12191999"/>
              <a:gd name="connsiteY1" fmla="*/ 4090181 h 6857999"/>
              <a:gd name="connsiteX2" fmla="*/ 3943735 w 12191999"/>
              <a:gd name="connsiteY2" fmla="*/ 4754396 h 6857999"/>
              <a:gd name="connsiteX3" fmla="*/ 3956516 w 12191999"/>
              <a:gd name="connsiteY3" fmla="*/ 4789316 h 6857999"/>
              <a:gd name="connsiteX4" fmla="*/ 571500 w 12191999"/>
              <a:gd name="connsiteY4" fmla="*/ 4789316 h 6857999"/>
              <a:gd name="connsiteX5" fmla="*/ 571500 w 12191999"/>
              <a:gd name="connsiteY5" fmla="*/ 5724144 h 6857999"/>
              <a:gd name="connsiteX6" fmla="*/ 4557546 w 12191999"/>
              <a:gd name="connsiteY6" fmla="*/ 5724144 h 6857999"/>
              <a:gd name="connsiteX7" fmla="*/ 4656152 w 12191999"/>
              <a:gd name="connsiteY7" fmla="*/ 5813763 h 6857999"/>
              <a:gd name="connsiteX8" fmla="*/ 6076951 w 12191999"/>
              <a:gd name="connsiteY8" fmla="*/ 6323817 h 6857999"/>
              <a:gd name="connsiteX9" fmla="*/ 7497751 w 12191999"/>
              <a:gd name="connsiteY9" fmla="*/ 5813763 h 6857999"/>
              <a:gd name="connsiteX10" fmla="*/ 7596357 w 12191999"/>
              <a:gd name="connsiteY10" fmla="*/ 5724144 h 6857999"/>
              <a:gd name="connsiteX11" fmla="*/ 11620499 w 12191999"/>
              <a:gd name="connsiteY11" fmla="*/ 5724144 h 6857999"/>
              <a:gd name="connsiteX12" fmla="*/ 11620499 w 12191999"/>
              <a:gd name="connsiteY12" fmla="*/ 4789316 h 6857999"/>
              <a:gd name="connsiteX13" fmla="*/ 8197387 w 12191999"/>
              <a:gd name="connsiteY13" fmla="*/ 4789316 h 6857999"/>
              <a:gd name="connsiteX14" fmla="*/ 8210167 w 12191999"/>
              <a:gd name="connsiteY14" fmla="*/ 4754396 h 6857999"/>
              <a:gd name="connsiteX15" fmla="*/ 8310587 w 12191999"/>
              <a:gd name="connsiteY15" fmla="*/ 4090181 h 6857999"/>
              <a:gd name="connsiteX16" fmla="*/ 6076951 w 12191999"/>
              <a:gd name="connsiteY16" fmla="*/ 1856545 h 6857999"/>
              <a:gd name="connsiteX17" fmla="*/ 0 w 12191999"/>
              <a:gd name="connsiteY17" fmla="*/ 0 h 6857999"/>
              <a:gd name="connsiteX18" fmla="*/ 12191999 w 12191999"/>
              <a:gd name="connsiteY18" fmla="*/ 0 h 6857999"/>
              <a:gd name="connsiteX19" fmla="*/ 12191999 w 12191999"/>
              <a:gd name="connsiteY19" fmla="*/ 6857999 h 6857999"/>
              <a:gd name="connsiteX20" fmla="*/ 0 w 12191999"/>
              <a:gd name="connsiteY2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6076951" y="1856545"/>
                </a:moveTo>
                <a:cubicBezTo>
                  <a:pt x="4843348" y="1856545"/>
                  <a:pt x="3843315" y="2856578"/>
                  <a:pt x="3843315" y="4090181"/>
                </a:cubicBezTo>
                <a:cubicBezTo>
                  <a:pt x="3843315" y="4321482"/>
                  <a:pt x="3878473" y="4544571"/>
                  <a:pt x="3943735" y="4754396"/>
                </a:cubicBezTo>
                <a:lnTo>
                  <a:pt x="3956516" y="4789316"/>
                </a:lnTo>
                <a:lnTo>
                  <a:pt x="571500" y="4789316"/>
                </a:lnTo>
                <a:lnTo>
                  <a:pt x="571500" y="5724144"/>
                </a:lnTo>
                <a:lnTo>
                  <a:pt x="4557546" y="5724144"/>
                </a:lnTo>
                <a:lnTo>
                  <a:pt x="4656152" y="5813763"/>
                </a:lnTo>
                <a:cubicBezTo>
                  <a:pt x="5042256" y="6132405"/>
                  <a:pt x="5537250" y="6323817"/>
                  <a:pt x="6076951" y="6323817"/>
                </a:cubicBezTo>
                <a:cubicBezTo>
                  <a:pt x="6616653" y="6323817"/>
                  <a:pt x="7111647" y="6132405"/>
                  <a:pt x="7497751" y="5813763"/>
                </a:cubicBezTo>
                <a:lnTo>
                  <a:pt x="7596357" y="5724144"/>
                </a:lnTo>
                <a:lnTo>
                  <a:pt x="11620499" y="5724144"/>
                </a:lnTo>
                <a:lnTo>
                  <a:pt x="11620499" y="4789316"/>
                </a:lnTo>
                <a:lnTo>
                  <a:pt x="8197387" y="4789316"/>
                </a:lnTo>
                <a:lnTo>
                  <a:pt x="8210167" y="4754396"/>
                </a:lnTo>
                <a:cubicBezTo>
                  <a:pt x="8275430" y="4544571"/>
                  <a:pt x="8310587" y="4321482"/>
                  <a:pt x="8310587" y="4090181"/>
                </a:cubicBezTo>
                <a:cubicBezTo>
                  <a:pt x="8310587" y="2856578"/>
                  <a:pt x="7310554" y="1856545"/>
                  <a:pt x="6076951" y="1856545"/>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651642" y="4858966"/>
            <a:ext cx="3133856" cy="795528"/>
          </a:xfrm>
        </p:spPr>
        <p:txBody>
          <a:bodyPr anchor="ctr">
            <a:noAutofit/>
          </a:bodyPr>
          <a:lstStyle>
            <a:lvl1pPr algn="ctr">
              <a:lnSpc>
                <a:spcPct val="100000"/>
              </a:lnSpc>
              <a:tabLst/>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187952" y="3136392"/>
            <a:ext cx="3822192" cy="1901952"/>
          </a:xfrm>
          <a:noFill/>
        </p:spPr>
        <p:txBody>
          <a:bodyPr anchor="ctr">
            <a:noAutofit/>
          </a:bodyPr>
          <a:lstStyle>
            <a:lvl1pPr marL="0" indent="0" algn="ctr">
              <a:lnSpc>
                <a:spcPct val="15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Oval 8">
            <a:extLst>
              <a:ext uri="{FF2B5EF4-FFF2-40B4-BE49-F238E27FC236}">
                <a16:creationId xmlns:a16="http://schemas.microsoft.com/office/drawing/2014/main" id="{8BE28B69-946C-B24F-CCEF-87E3AED87126}"/>
              </a:ext>
            </a:extLst>
          </p:cNvPr>
          <p:cNvSpPr/>
          <p:nvPr userDrawn="1"/>
        </p:nvSpPr>
        <p:spPr>
          <a:xfrm>
            <a:off x="4085940" y="2099170"/>
            <a:ext cx="3982022" cy="398202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7">
            <a:extLst>
              <a:ext uri="{FF2B5EF4-FFF2-40B4-BE49-F238E27FC236}">
                <a16:creationId xmlns:a16="http://schemas.microsoft.com/office/drawing/2014/main" id="{5D7D49B4-7A74-A1C0-829E-B197F836F91B}"/>
              </a:ext>
            </a:extLst>
          </p:cNvPr>
          <p:cNvSpPr>
            <a:spLocks noGrp="1"/>
          </p:cNvSpPr>
          <p:nvPr>
            <p:ph type="body" sz="quarter" idx="11"/>
          </p:nvPr>
        </p:nvSpPr>
        <p:spPr>
          <a:xfrm>
            <a:off x="8310588" y="4858966"/>
            <a:ext cx="3230538" cy="795709"/>
          </a:xfrm>
        </p:spPr>
        <p:txBody>
          <a:bodyPr vert="horz" lIns="91440" tIns="45720" rIns="91440" bIns="45720" rtlCol="0" anchor="ctr">
            <a:noAutofit/>
          </a:bodyPr>
          <a:lstStyle>
            <a:lvl1pPr marL="0" indent="0" algn="ctr">
              <a:lnSpc>
                <a:spcPct val="100000"/>
              </a:lnSpc>
              <a:buNone/>
              <a:defRPr lang="en-US" sz="5400" cap="all" baseline="0" dirty="0">
                <a:latin typeface="+mj-lt"/>
                <a:ea typeface="+mj-ea"/>
                <a:cs typeface="Posterama" panose="020B0504020200020000" pitchFamily="34" charset="0"/>
              </a:defRPr>
            </a:lvl1pPr>
          </a:lstStyle>
          <a:p>
            <a:pPr marL="228600" lvl="0" indent="-228600" algn="ctr">
              <a:spcBef>
                <a:spcPct val="0"/>
              </a:spcBef>
              <a:tabLst/>
            </a:pPr>
            <a:r>
              <a:rPr lang="en-US"/>
              <a:t>Click to edit Master text styles</a:t>
            </a:r>
          </a:p>
        </p:txBody>
      </p:sp>
    </p:spTree>
    <p:extLst>
      <p:ext uri="{BB962C8B-B14F-4D97-AF65-F5344CB8AC3E}">
        <p14:creationId xmlns:p14="http://schemas.microsoft.com/office/powerpoint/2010/main" val="253829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0666-AF8F-3711-6288-350B4ABBF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E1AAC-83D5-49DF-1D19-3AF780429F8D}"/>
              </a:ext>
            </a:extLst>
          </p:cNvPr>
          <p:cNvSpPr>
            <a:spLocks noGrp="1"/>
          </p:cNvSpPr>
          <p:nvPr>
            <p:ph sz="half" idx="1"/>
          </p:nvPr>
        </p:nvSpPr>
        <p:spPr>
          <a:xfrm>
            <a:off x="838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B5383E6-EAF2-263B-77AD-5CFFF848DA52}"/>
              </a:ext>
            </a:extLst>
          </p:cNvPr>
          <p:cNvSpPr>
            <a:spLocks noGrp="1"/>
          </p:cNvSpPr>
          <p:nvPr>
            <p:ph sz="half" idx="2"/>
          </p:nvPr>
        </p:nvSpPr>
        <p:spPr>
          <a:xfrm>
            <a:off x="6172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0127D-1BCE-E672-2788-317A5227D09A}"/>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EEE93065-CC1D-AA49-7BEE-BBE02A44BFA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08AEFD21-CC6E-2FB4-946F-5E8DE12CA6E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168784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ADAE-1838-B684-9D0D-5FEC76A54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0C591B-95F0-423B-44C1-674C55EFE7E0}"/>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6118D088-2AD3-8F19-B70E-2305FE29778B}"/>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042C15-0A2B-27B0-65D6-729E2E1646F6}"/>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964202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A46EC-6858-3F2C-4D2E-8782477267A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805D80F5-D887-2BE7-D117-62969D67A1E4}"/>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0A4DEF4-A3E8-469F-B338-DABC3FBBECA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786084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6F5C-E297-38FD-EDB1-78C14E935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393700-F2E1-EF5E-86AF-EEBF08F2F9E7}"/>
              </a:ext>
            </a:extLst>
          </p:cNvPr>
          <p:cNvSpPr>
            <a:spLocks noGrp="1"/>
          </p:cNvSpPr>
          <p:nvPr>
            <p:ph idx="1"/>
          </p:nvPr>
        </p:nvSpPr>
        <p:spPr>
          <a:xfrm>
            <a:off x="5183188" y="987425"/>
            <a:ext cx="6172200" cy="4873625"/>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0C051A-0AF0-386F-0C33-36164954D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45A93-71B2-9D1A-39DF-0C35DC53BE9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E9AB610-D69A-3634-14D9-AFCFB347D01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5A0C97-CF81-7BB7-1FCB-19B88DE3A64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537610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73F9-9EC6-ECF6-A038-7714A0863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C0B94D-581C-2941-611D-66EC048FE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1B49119-34F5-BF97-7C37-6484487DD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51F218-F3E8-6A92-ECD4-8CD2852E6CD5}"/>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4403C20-A389-6DD6-B5A6-396D6A5CCA68}"/>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F04B49DE-2EEE-3929-842A-C5D12602A31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887975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347D526-6C79-0B4E-D82A-9865604769EC}"/>
              </a:ext>
            </a:extLst>
          </p:cNvPr>
          <p:cNvCxnSpPr>
            <a:cxnSpLocks/>
          </p:cNvCxnSpPr>
          <p:nvPr userDrawn="1"/>
        </p:nvCxnSpPr>
        <p:spPr>
          <a:xfrm>
            <a:off x="1237131" y="6370228"/>
            <a:ext cx="71412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cture Placeholder 15">
            <a:extLst>
              <a:ext uri="{FF2B5EF4-FFF2-40B4-BE49-F238E27FC236}">
                <a16:creationId xmlns:a16="http://schemas.microsoft.com/office/drawing/2014/main" id="{334498E8-D393-DD42-8C26-6F1324753EB7}"/>
              </a:ext>
            </a:extLst>
          </p:cNvPr>
          <p:cNvSpPr>
            <a:spLocks noGrp="1"/>
          </p:cNvSpPr>
          <p:nvPr>
            <p:ph type="pic" sz="quarter" idx="11"/>
          </p:nvPr>
        </p:nvSpPr>
        <p:spPr>
          <a:xfrm>
            <a:off x="8551212" y="0"/>
            <a:ext cx="3640787" cy="6857999"/>
          </a:xfrm>
          <a:custGeom>
            <a:avLst/>
            <a:gdLst>
              <a:gd name="connsiteX0" fmla="*/ 0 w 3640787"/>
              <a:gd name="connsiteY0" fmla="*/ 0 h 6857999"/>
              <a:gd name="connsiteX1" fmla="*/ 3640787 w 3640787"/>
              <a:gd name="connsiteY1" fmla="*/ 0 h 6857999"/>
              <a:gd name="connsiteX2" fmla="*/ 3640787 w 3640787"/>
              <a:gd name="connsiteY2" fmla="*/ 6857999 h 6857999"/>
              <a:gd name="connsiteX3" fmla="*/ 0 w 3640787"/>
              <a:gd name="connsiteY3" fmla="*/ 6857999 h 6857999"/>
              <a:gd name="connsiteX4" fmla="*/ 0 w 3640787"/>
              <a:gd name="connsiteY4" fmla="*/ 6593822 h 6857999"/>
              <a:gd name="connsiteX5" fmla="*/ 153762 w 3640787"/>
              <a:gd name="connsiteY5" fmla="*/ 6586057 h 6857999"/>
              <a:gd name="connsiteX6" fmla="*/ 1722385 w 3640787"/>
              <a:gd name="connsiteY6" fmla="*/ 4847806 h 6857999"/>
              <a:gd name="connsiteX7" fmla="*/ 153762 w 3640787"/>
              <a:gd name="connsiteY7" fmla="*/ 3109555 h 6857999"/>
              <a:gd name="connsiteX8" fmla="*/ 0 w 3640787"/>
              <a:gd name="connsiteY8" fmla="*/ 310179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0787" h="6857999">
                <a:moveTo>
                  <a:pt x="0" y="0"/>
                </a:moveTo>
                <a:lnTo>
                  <a:pt x="3640787" y="0"/>
                </a:lnTo>
                <a:lnTo>
                  <a:pt x="3640787" y="6857999"/>
                </a:lnTo>
                <a:lnTo>
                  <a:pt x="0" y="6857999"/>
                </a:lnTo>
                <a:lnTo>
                  <a:pt x="0" y="6593822"/>
                </a:lnTo>
                <a:lnTo>
                  <a:pt x="153762" y="6586057"/>
                </a:lnTo>
                <a:cubicBezTo>
                  <a:pt x="1034834" y="6496580"/>
                  <a:pt x="1722385" y="5752486"/>
                  <a:pt x="1722385" y="4847806"/>
                </a:cubicBezTo>
                <a:cubicBezTo>
                  <a:pt x="1722385" y="3943126"/>
                  <a:pt x="1034834" y="3199033"/>
                  <a:pt x="153762" y="3109555"/>
                </a:cubicBezTo>
                <a:lnTo>
                  <a:pt x="0" y="3101791"/>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17" name="Oval 16">
            <a:extLst>
              <a:ext uri="{FF2B5EF4-FFF2-40B4-BE49-F238E27FC236}">
                <a16:creationId xmlns:a16="http://schemas.microsoft.com/office/drawing/2014/main" id="{7786FFFE-5A89-4D14-F5F8-16FD636A0ECD}"/>
              </a:ext>
            </a:extLst>
          </p:cNvPr>
          <p:cNvSpPr/>
          <p:nvPr userDrawn="1"/>
        </p:nvSpPr>
        <p:spPr>
          <a:xfrm>
            <a:off x="6779053" y="3100534"/>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1234440"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1234439" y="1849437"/>
            <a:ext cx="5544613" cy="4094159"/>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6980989" y="3302470"/>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Tree>
    <p:extLst>
      <p:ext uri="{BB962C8B-B14F-4D97-AF65-F5344CB8AC3E}">
        <p14:creationId xmlns:p14="http://schemas.microsoft.com/office/powerpoint/2010/main" val="270743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84631" y="539496"/>
            <a:ext cx="8330115" cy="713232"/>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84632" y="1709928"/>
            <a:ext cx="4636008" cy="4094159"/>
          </a:xfrm>
        </p:spPr>
        <p:txBody>
          <a:bodyPr/>
          <a:lstStyle>
            <a:lvl1pPr marL="0" indent="0">
              <a:lnSpc>
                <a:spcPct val="150000"/>
              </a:lnSpc>
              <a:buNone/>
              <a:defRPr sz="1600"/>
            </a:lvl1pPr>
            <a:lvl2pPr marL="228600" indent="-228600">
              <a:buFont typeface="Courier New" panose="02070309020205020404" pitchFamily="49" charset="0"/>
              <a:buChar char="o"/>
              <a:defRPr sz="1600"/>
            </a:lvl2pPr>
            <a:lvl3pPr marL="457200" indent="-228600">
              <a:buFont typeface="Courier New" panose="02070309020205020404" pitchFamily="49" charset="0"/>
              <a:buChar char="o"/>
              <a:defRPr sz="1400"/>
            </a:lvl3pPr>
            <a:lvl4pPr marL="685800" indent="-228600">
              <a:buFont typeface="Courier New" panose="02070309020205020404" pitchFamily="49" charset="0"/>
              <a:buChar char="o"/>
              <a:defRPr sz="1200"/>
            </a:lvl4pPr>
            <a:lvl5pPr marL="914400" indent="-228600">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795A142-1596-74CD-CE55-ED7D16557202}"/>
              </a:ext>
            </a:extLst>
          </p:cNvPr>
          <p:cNvSpPr>
            <a:spLocks noGrp="1"/>
          </p:cNvSpPr>
          <p:nvPr>
            <p:ph type="dt" sz="half" idx="11"/>
          </p:nvPr>
        </p:nvSpPr>
        <p:spPr/>
        <p:txBody>
          <a:bodyPr/>
          <a:lstStyle/>
          <a:p>
            <a:r>
              <a:rPr lang="en-US" dirty="0"/>
              <a:t>20XX</a:t>
            </a:r>
          </a:p>
        </p:txBody>
      </p:sp>
      <p:sp>
        <p:nvSpPr>
          <p:cNvPr id="4" name="Footer Placeholder 3">
            <a:extLst>
              <a:ext uri="{FF2B5EF4-FFF2-40B4-BE49-F238E27FC236}">
                <a16:creationId xmlns:a16="http://schemas.microsoft.com/office/drawing/2014/main" id="{D63486CB-7CEE-AEFE-BD1F-D5ECDF86AC71}"/>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B6C5B5-5FF6-BA69-B3EB-2D313DB34293}"/>
              </a:ext>
            </a:extLst>
          </p:cNvPr>
          <p:cNvSpPr>
            <a:spLocks noGrp="1"/>
          </p:cNvSpPr>
          <p:nvPr>
            <p:ph type="sldNum" sz="quarter" idx="13"/>
          </p:nvPr>
        </p:nvSpPr>
        <p:spPr/>
        <p:txBody>
          <a:bodyPr/>
          <a:lstStyle>
            <a:lvl1pPr>
              <a:defRPr>
                <a:solidFill>
                  <a:schemeClr val="tx1"/>
                </a:solidFill>
              </a:defRPr>
            </a:lvl1pPr>
          </a:lstStyle>
          <a:p>
            <a:fld id="{B776CE9F-4BD8-A748-847B-B97BB3C5BACA}" type="slidenum">
              <a:rPr lang="en-US" smtClean="0"/>
              <a:pPr/>
              <a:t>‹#›</a:t>
            </a:fld>
            <a:endParaRPr lang="en-US" dirty="0"/>
          </a:p>
        </p:txBody>
      </p:sp>
      <p:sp>
        <p:nvSpPr>
          <p:cNvPr id="10" name="Freeform 21">
            <a:extLst>
              <a:ext uri="{FF2B5EF4-FFF2-40B4-BE49-F238E27FC236}">
                <a16:creationId xmlns:a16="http://schemas.microsoft.com/office/drawing/2014/main" id="{AA11C240-F4B7-3E31-B8FE-45758ECEFADD}"/>
              </a:ext>
            </a:extLst>
          </p:cNvPr>
          <p:cNvSpPr/>
          <p:nvPr userDrawn="1"/>
        </p:nvSpPr>
        <p:spPr>
          <a:xfrm>
            <a:off x="6656897" y="2194243"/>
            <a:ext cx="2157850" cy="4279674"/>
          </a:xfrm>
          <a:custGeom>
            <a:avLst/>
            <a:gdLst>
              <a:gd name="connsiteX0" fmla="*/ 1078925 w 2157850"/>
              <a:gd name="connsiteY0" fmla="*/ 0 h 4262645"/>
              <a:gd name="connsiteX1" fmla="*/ 2157850 w 2157850"/>
              <a:gd name="connsiteY1" fmla="*/ 1078925 h 4262645"/>
              <a:gd name="connsiteX2" fmla="*/ 2157849 w 2157850"/>
              <a:gd name="connsiteY2" fmla="*/ 4262645 h 4262645"/>
              <a:gd name="connsiteX3" fmla="*/ 0 w 2157850"/>
              <a:gd name="connsiteY3" fmla="*/ 4262645 h 4262645"/>
              <a:gd name="connsiteX4" fmla="*/ 0 w 2157850"/>
              <a:gd name="connsiteY4" fmla="*/ 1078925 h 4262645"/>
              <a:gd name="connsiteX5" fmla="*/ 1078925 w 2157850"/>
              <a:gd name="connsiteY5" fmla="*/ 0 h 426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850" h="4262645">
                <a:moveTo>
                  <a:pt x="1078925" y="0"/>
                </a:moveTo>
                <a:cubicBezTo>
                  <a:pt x="1674799" y="0"/>
                  <a:pt x="2157850" y="483051"/>
                  <a:pt x="2157850" y="1078925"/>
                </a:cubicBezTo>
                <a:lnTo>
                  <a:pt x="2157849" y="4262645"/>
                </a:lnTo>
                <a:lnTo>
                  <a:pt x="0" y="4262645"/>
                </a:lnTo>
                <a:lnTo>
                  <a:pt x="0" y="1078925"/>
                </a:lnTo>
                <a:cubicBezTo>
                  <a:pt x="0" y="483051"/>
                  <a:pt x="483051" y="0"/>
                  <a:pt x="1078925" y="0"/>
                </a:cubicBezTo>
                <a:close/>
              </a:path>
            </a:pathLst>
          </a:cu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ounded Rectangle 13">
            <a:extLst>
              <a:ext uri="{FF2B5EF4-FFF2-40B4-BE49-F238E27FC236}">
                <a16:creationId xmlns:a16="http://schemas.microsoft.com/office/drawing/2014/main" id="{6DEC92F6-5ECE-F44A-1D1F-927CF5EC7D9C}"/>
              </a:ext>
            </a:extLst>
          </p:cNvPr>
          <p:cNvSpPr/>
          <p:nvPr userDrawn="1"/>
        </p:nvSpPr>
        <p:spPr>
          <a:xfrm>
            <a:off x="9411334" y="648233"/>
            <a:ext cx="2157849" cy="556153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128966A6-EBB8-CA9B-6B39-A25293F2F141}"/>
              </a:ext>
            </a:extLst>
          </p:cNvPr>
          <p:cNvSpPr>
            <a:spLocks noGrp="1"/>
          </p:cNvSpPr>
          <p:nvPr>
            <p:ph type="pic" sz="quarter" idx="14"/>
          </p:nvPr>
        </p:nvSpPr>
        <p:spPr>
          <a:xfrm>
            <a:off x="6798562" y="2357689"/>
            <a:ext cx="1874520" cy="4119470"/>
          </a:xfrm>
          <a:custGeom>
            <a:avLst/>
            <a:gdLst>
              <a:gd name="connsiteX0" fmla="*/ 937260 w 1874520"/>
              <a:gd name="connsiteY0" fmla="*/ 0 h 4119470"/>
              <a:gd name="connsiteX1" fmla="*/ 1874520 w 1874520"/>
              <a:gd name="connsiteY1" fmla="*/ 937260 h 4119470"/>
              <a:gd name="connsiteX2" fmla="*/ 1874519 w 1874520"/>
              <a:gd name="connsiteY2" fmla="*/ 4119470 h 4119470"/>
              <a:gd name="connsiteX3" fmla="*/ 0 w 1874520"/>
              <a:gd name="connsiteY3" fmla="*/ 4119470 h 4119470"/>
              <a:gd name="connsiteX4" fmla="*/ 0 w 1874520"/>
              <a:gd name="connsiteY4" fmla="*/ 937260 h 4119470"/>
              <a:gd name="connsiteX5" fmla="*/ 937260 w 1874520"/>
              <a:gd name="connsiteY5" fmla="*/ 0 h 41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20" h="4119470">
                <a:moveTo>
                  <a:pt x="937260" y="0"/>
                </a:moveTo>
                <a:cubicBezTo>
                  <a:pt x="1454894" y="0"/>
                  <a:pt x="1874520" y="419626"/>
                  <a:pt x="1874520" y="937260"/>
                </a:cubicBezTo>
                <a:lnTo>
                  <a:pt x="1874519" y="4119470"/>
                </a:lnTo>
                <a:lnTo>
                  <a:pt x="0" y="4119470"/>
                </a:lnTo>
                <a:lnTo>
                  <a:pt x="0" y="937260"/>
                </a:lnTo>
                <a:cubicBezTo>
                  <a:pt x="0" y="419626"/>
                  <a:pt x="419626" y="0"/>
                  <a:pt x="937260" y="0"/>
                </a:cubicBezTo>
                <a:close/>
              </a:path>
            </a:pathLst>
          </a:custGeom>
          <a:ln w="12700">
            <a:solidFill>
              <a:schemeClr val="tx1"/>
            </a:solidFill>
          </a:ln>
        </p:spPr>
        <p:txBody>
          <a:bodyPr wrap="square" anchor="ctr">
            <a:noAutofit/>
          </a:bodyPr>
          <a:lstStyle>
            <a:lvl1pPr marL="0" indent="0" algn="ctr">
              <a:buNone/>
              <a:defRPr sz="1400"/>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59BA7C64-D6D8-47D4-38A4-3247DC70F1FF}"/>
              </a:ext>
            </a:extLst>
          </p:cNvPr>
          <p:cNvSpPr>
            <a:spLocks noGrp="1"/>
          </p:cNvSpPr>
          <p:nvPr>
            <p:ph type="pic" sz="quarter" idx="15"/>
          </p:nvPr>
        </p:nvSpPr>
        <p:spPr>
          <a:xfrm>
            <a:off x="9552998" y="832103"/>
            <a:ext cx="1874520" cy="5193793"/>
          </a:xfrm>
          <a:custGeom>
            <a:avLst/>
            <a:gdLst>
              <a:gd name="connsiteX0" fmla="*/ 937260 w 1874520"/>
              <a:gd name="connsiteY0" fmla="*/ 0 h 5193793"/>
              <a:gd name="connsiteX1" fmla="*/ 1874520 w 1874520"/>
              <a:gd name="connsiteY1" fmla="*/ 937260 h 5193793"/>
              <a:gd name="connsiteX2" fmla="*/ 1874519 w 1874520"/>
              <a:gd name="connsiteY2" fmla="*/ 4256533 h 5193793"/>
              <a:gd name="connsiteX3" fmla="*/ 937259 w 1874520"/>
              <a:gd name="connsiteY3" fmla="*/ 5193793 h 5193793"/>
              <a:gd name="connsiteX4" fmla="*/ 937260 w 1874520"/>
              <a:gd name="connsiteY4" fmla="*/ 5193792 h 5193793"/>
              <a:gd name="connsiteX5" fmla="*/ 0 w 1874520"/>
              <a:gd name="connsiteY5" fmla="*/ 4256532 h 5193793"/>
              <a:gd name="connsiteX6" fmla="*/ 0 w 1874520"/>
              <a:gd name="connsiteY6" fmla="*/ 937260 h 5193793"/>
              <a:gd name="connsiteX7" fmla="*/ 937260 w 1874520"/>
              <a:gd name="connsiteY7" fmla="*/ 0 h 519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520" h="5193793">
                <a:moveTo>
                  <a:pt x="937260" y="0"/>
                </a:moveTo>
                <a:cubicBezTo>
                  <a:pt x="1454894" y="0"/>
                  <a:pt x="1874520" y="419626"/>
                  <a:pt x="1874520" y="937260"/>
                </a:cubicBezTo>
                <a:cubicBezTo>
                  <a:pt x="1874520" y="2043684"/>
                  <a:pt x="1874519" y="3150109"/>
                  <a:pt x="1874519" y="4256533"/>
                </a:cubicBezTo>
                <a:cubicBezTo>
                  <a:pt x="1874519" y="4774167"/>
                  <a:pt x="1454893" y="5193793"/>
                  <a:pt x="937259" y="5193793"/>
                </a:cubicBezTo>
                <a:lnTo>
                  <a:pt x="937260" y="5193792"/>
                </a:lnTo>
                <a:cubicBezTo>
                  <a:pt x="419626" y="5193792"/>
                  <a:pt x="0" y="4774166"/>
                  <a:pt x="0" y="4256532"/>
                </a:cubicBezTo>
                <a:lnTo>
                  <a:pt x="0" y="937260"/>
                </a:lnTo>
                <a:cubicBezTo>
                  <a:pt x="0" y="419626"/>
                  <a:pt x="419626" y="0"/>
                  <a:pt x="937260" y="0"/>
                </a:cubicBezTo>
                <a:close/>
              </a:path>
            </a:pathLst>
          </a:custGeom>
          <a:ln w="12700">
            <a:solidFill>
              <a:schemeClr val="tx1"/>
            </a:solidFill>
          </a:ln>
        </p:spPr>
        <p:txBody>
          <a:bodyPr vert="horz" wrap="square" lIns="91440" tIns="45720" rIns="91440" bIns="45720" rtlCol="0" anchor="ctr">
            <a:noAutofit/>
          </a:bodyPr>
          <a:lstStyle>
            <a:lvl1pPr>
              <a:defRPr lang="en-US" sz="14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88758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D4A631-0C9D-1751-49E2-ED23EE2FD54C}"/>
              </a:ext>
            </a:extLst>
          </p:cNvPr>
          <p:cNvSpPr/>
          <p:nvPr userDrawn="1"/>
        </p:nvSpPr>
        <p:spPr>
          <a:xfrm>
            <a:off x="1434154" y="5224465"/>
            <a:ext cx="9323693" cy="648464"/>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7DAFD34-8B3E-5999-6911-7AF71ADD2545}"/>
              </a:ext>
            </a:extLst>
          </p:cNvPr>
          <p:cNvSpPr/>
          <p:nvPr userDrawn="1"/>
        </p:nvSpPr>
        <p:spPr>
          <a:xfrm>
            <a:off x="1434154" y="1889355"/>
            <a:ext cx="9323693" cy="2939463"/>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A63CAF35-A996-EB2E-4006-C3C9CE8BFE1A}"/>
              </a:ext>
            </a:extLst>
          </p:cNvPr>
          <p:cNvSpPr>
            <a:spLocks noGrp="1"/>
          </p:cNvSpPr>
          <p:nvPr>
            <p:ph type="pic" sz="quarter" idx="13"/>
          </p:nvPr>
        </p:nvSpPr>
        <p:spPr>
          <a:xfrm>
            <a:off x="0" y="0"/>
            <a:ext cx="12192000" cy="6858000"/>
          </a:xfrm>
          <a:custGeom>
            <a:avLst/>
            <a:gdLst>
              <a:gd name="connsiteX0" fmla="*/ 1434154 w 12192000"/>
              <a:gd name="connsiteY0" fmla="*/ 5224465 h 6858000"/>
              <a:gd name="connsiteX1" fmla="*/ 1434154 w 12192000"/>
              <a:gd name="connsiteY1" fmla="*/ 5872929 h 6858000"/>
              <a:gd name="connsiteX2" fmla="*/ 10757847 w 12192000"/>
              <a:gd name="connsiteY2" fmla="*/ 5872929 h 6858000"/>
              <a:gd name="connsiteX3" fmla="*/ 10757847 w 12192000"/>
              <a:gd name="connsiteY3" fmla="*/ 5224465 h 6858000"/>
              <a:gd name="connsiteX4" fmla="*/ 1434154 w 12192000"/>
              <a:gd name="connsiteY4" fmla="*/ 1889355 h 6858000"/>
              <a:gd name="connsiteX5" fmla="*/ 1434154 w 12192000"/>
              <a:gd name="connsiteY5" fmla="*/ 4828818 h 6858000"/>
              <a:gd name="connsiteX6" fmla="*/ 10757847 w 12192000"/>
              <a:gd name="connsiteY6" fmla="*/ 4828818 h 6858000"/>
              <a:gd name="connsiteX7" fmla="*/ 10757847 w 12192000"/>
              <a:gd name="connsiteY7" fmla="*/ 188935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434154" y="5224465"/>
                </a:moveTo>
                <a:lnTo>
                  <a:pt x="1434154" y="5872929"/>
                </a:lnTo>
                <a:lnTo>
                  <a:pt x="10757847" y="5872929"/>
                </a:lnTo>
                <a:lnTo>
                  <a:pt x="10757847" y="5224465"/>
                </a:lnTo>
                <a:close/>
                <a:moveTo>
                  <a:pt x="1434154" y="1889355"/>
                </a:moveTo>
                <a:lnTo>
                  <a:pt x="1434154" y="4828818"/>
                </a:lnTo>
                <a:lnTo>
                  <a:pt x="10757847" y="4828818"/>
                </a:lnTo>
                <a:lnTo>
                  <a:pt x="10757847" y="1889355"/>
                </a:lnTo>
                <a:close/>
                <a:moveTo>
                  <a:pt x="0" y="0"/>
                </a:moveTo>
                <a:lnTo>
                  <a:pt x="12192000" y="0"/>
                </a:lnTo>
                <a:lnTo>
                  <a:pt x="12192000" y="6858000"/>
                </a:lnTo>
                <a:lnTo>
                  <a:pt x="0" y="6858000"/>
                </a:lnTo>
                <a:close/>
              </a:path>
            </a:pathLst>
          </a:custGeom>
        </p:spPr>
        <p:txBody>
          <a:bodyPr wrap="square">
            <a:noAutofit/>
          </a:bodyPr>
          <a:lstStyle>
            <a:lvl1pPr marL="0" indent="0" algn="ctr">
              <a:buNone/>
              <a:defRPr sz="16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8390130-2A06-F9EE-2060-953B27394103}"/>
              </a:ext>
            </a:extLst>
          </p:cNvPr>
          <p:cNvCxnSpPr>
            <a:cxnSpLocks/>
          </p:cNvCxnSpPr>
          <p:nvPr userDrawn="1"/>
        </p:nvCxnSpPr>
        <p:spPr>
          <a:xfrm>
            <a:off x="1789176" y="5562197"/>
            <a:ext cx="86136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EBAFF85-BA63-AEEF-8DF0-E072A51970BC}"/>
              </a:ext>
            </a:extLst>
          </p:cNvPr>
          <p:cNvSpPr>
            <a:spLocks noGrp="1"/>
          </p:cNvSpPr>
          <p:nvPr>
            <p:ph type="body" idx="1"/>
          </p:nvPr>
        </p:nvSpPr>
        <p:spPr>
          <a:xfrm>
            <a:off x="3960876" y="5294376"/>
            <a:ext cx="4270248" cy="521208"/>
          </a:xfrm>
          <a:solidFill>
            <a:schemeClr val="accent4"/>
          </a:solidFill>
        </p:spPr>
        <p:txBody>
          <a:bodyPr anchor="ct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Rectangle 16">
            <a:extLst>
              <a:ext uri="{FF2B5EF4-FFF2-40B4-BE49-F238E27FC236}">
                <a16:creationId xmlns:a16="http://schemas.microsoft.com/office/drawing/2014/main" id="{653C8BA8-2082-EEAD-7670-E3C6FB475885}"/>
              </a:ext>
            </a:extLst>
          </p:cNvPr>
          <p:cNvSpPr/>
          <p:nvPr userDrawn="1"/>
        </p:nvSpPr>
        <p:spPr>
          <a:xfrm>
            <a:off x="1789904" y="2246555"/>
            <a:ext cx="8612192" cy="2225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FD5EC2-0037-064B-0676-7354391A90B4}"/>
              </a:ext>
            </a:extLst>
          </p:cNvPr>
          <p:cNvSpPr>
            <a:spLocks noGrp="1"/>
          </p:cNvSpPr>
          <p:nvPr>
            <p:ph type="title"/>
          </p:nvPr>
        </p:nvSpPr>
        <p:spPr>
          <a:xfrm>
            <a:off x="2077212" y="2871216"/>
            <a:ext cx="8037576" cy="932688"/>
          </a:xfrm>
        </p:spPr>
        <p:txBody>
          <a:bodyPr anchor="b"/>
          <a:lstStyle>
            <a:lvl1pPr>
              <a:defRPr sz="5400"/>
            </a:lvl1pPr>
          </a:lstStyle>
          <a:p>
            <a:r>
              <a:rPr lang="en-US"/>
              <a:t>Click to edit Master title style</a:t>
            </a:r>
            <a:endParaRPr lang="en-US" dirty="0"/>
          </a:p>
        </p:txBody>
      </p:sp>
    </p:spTree>
    <p:extLst>
      <p:ext uri="{BB962C8B-B14F-4D97-AF65-F5344CB8AC3E}">
        <p14:creationId xmlns:p14="http://schemas.microsoft.com/office/powerpoint/2010/main" val="318601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28A3-0265-DBB1-7405-7BC7B8DB4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E2CCA-57E1-3CD5-CB3A-4E88546B59FA}"/>
              </a:ext>
            </a:extLst>
          </p:cNvPr>
          <p:cNvSpPr>
            <a:spLocks noGrp="1"/>
          </p:cNvSpPr>
          <p:nvPr>
            <p:ph idx="1"/>
          </p:nvPr>
        </p:nvSpPr>
        <p:spPr>
          <a:xfrm>
            <a:off x="731520" y="1947672"/>
            <a:ext cx="10716768" cy="4096512"/>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49FE8BE-7037-989B-BA01-91002FC5ECF9}"/>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D780E78-63C6-D063-2A9D-4D3E8591DB3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C2C2DEF-D85A-9741-CC7E-70E77DA6A0B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337504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DD7715A-A9D6-1D99-DFAC-6777A5F9734C}"/>
              </a:ext>
            </a:extLst>
          </p:cNvPr>
          <p:cNvCxnSpPr>
            <a:cxnSpLocks/>
          </p:cNvCxnSpPr>
          <p:nvPr userDrawn="1"/>
        </p:nvCxnSpPr>
        <p:spPr>
          <a:xfrm>
            <a:off x="590550" y="525294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1CA92112-F2CD-2349-A469-434C3582A131}"/>
              </a:ext>
            </a:extLst>
          </p:cNvPr>
          <p:cNvSpPr>
            <a:spLocks noGrp="1"/>
          </p:cNvSpPr>
          <p:nvPr>
            <p:ph type="pic" sz="quarter" idx="11"/>
          </p:nvPr>
        </p:nvSpPr>
        <p:spPr>
          <a:xfrm>
            <a:off x="10902696" y="0"/>
            <a:ext cx="1289304" cy="6857999"/>
          </a:xfrm>
          <a:custGeom>
            <a:avLst/>
            <a:gdLst>
              <a:gd name="connsiteX0" fmla="*/ 0 w 1289304"/>
              <a:gd name="connsiteY0" fmla="*/ 0 h 6857999"/>
              <a:gd name="connsiteX1" fmla="*/ 1289304 w 1289304"/>
              <a:gd name="connsiteY1" fmla="*/ 0 h 6857999"/>
              <a:gd name="connsiteX2" fmla="*/ 1289304 w 1289304"/>
              <a:gd name="connsiteY2" fmla="*/ 6857999 h 6857999"/>
              <a:gd name="connsiteX3" fmla="*/ 0 w 1289304"/>
              <a:gd name="connsiteY3" fmla="*/ 6857999 h 6857999"/>
              <a:gd name="connsiteX4" fmla="*/ 0 w 1289304"/>
              <a:gd name="connsiteY4" fmla="*/ 6013338 h 6857999"/>
              <a:gd name="connsiteX5" fmla="*/ 49800 w 1289304"/>
              <a:gd name="connsiteY5" fmla="*/ 5989348 h 6857999"/>
              <a:gd name="connsiteX6" fmla="*/ 885349 w 1289304"/>
              <a:gd name="connsiteY6" fmla="*/ 4585477 h 6857999"/>
              <a:gd name="connsiteX7" fmla="*/ 49800 w 1289304"/>
              <a:gd name="connsiteY7" fmla="*/ 3181606 h 6857999"/>
              <a:gd name="connsiteX8" fmla="*/ 0 w 1289304"/>
              <a:gd name="connsiteY8" fmla="*/ 31576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304" h="6857999">
                <a:moveTo>
                  <a:pt x="0" y="0"/>
                </a:moveTo>
                <a:lnTo>
                  <a:pt x="1289304" y="0"/>
                </a:lnTo>
                <a:lnTo>
                  <a:pt x="1289304" y="6857999"/>
                </a:lnTo>
                <a:lnTo>
                  <a:pt x="0" y="6857999"/>
                </a:lnTo>
                <a:lnTo>
                  <a:pt x="0" y="6013338"/>
                </a:lnTo>
                <a:lnTo>
                  <a:pt x="49800" y="5989348"/>
                </a:lnTo>
                <a:cubicBezTo>
                  <a:pt x="547491" y="5718986"/>
                  <a:pt x="885349" y="5191687"/>
                  <a:pt x="885349" y="4585477"/>
                </a:cubicBezTo>
                <a:cubicBezTo>
                  <a:pt x="885349" y="3979267"/>
                  <a:pt x="547491" y="3451968"/>
                  <a:pt x="49800" y="3181606"/>
                </a:cubicBezTo>
                <a:lnTo>
                  <a:pt x="0" y="3157616"/>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877824"/>
            <a:ext cx="8046720" cy="3721608"/>
          </a:xfrm>
        </p:spPr>
        <p:txBody>
          <a:bodyPr/>
          <a:lstStyle>
            <a:lvl1pPr algn="l">
              <a:lnSpc>
                <a:spcPct val="100000"/>
              </a:lnSpc>
              <a:defRPr/>
            </a:lvl1pPr>
          </a:lstStyle>
          <a:p>
            <a:r>
              <a:rPr lang="en-US"/>
              <a:t>Click to edit Master title style</a:t>
            </a:r>
            <a:endParaRPr lang="en-US" dirty="0"/>
          </a:p>
        </p:txBody>
      </p:sp>
      <p:sp>
        <p:nvSpPr>
          <p:cNvPr id="5" name="Oval 4">
            <a:extLst>
              <a:ext uri="{FF2B5EF4-FFF2-40B4-BE49-F238E27FC236}">
                <a16:creationId xmlns:a16="http://schemas.microsoft.com/office/drawing/2014/main" id="{CB6213F1-CBAB-52BD-793A-9A2FD828EF80}"/>
              </a:ext>
            </a:extLst>
          </p:cNvPr>
          <p:cNvSpPr/>
          <p:nvPr userDrawn="1"/>
        </p:nvSpPr>
        <p:spPr>
          <a:xfrm>
            <a:off x="8594909" y="2988909"/>
            <a:ext cx="3193136" cy="3193136"/>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8774157" y="3168157"/>
            <a:ext cx="2834640" cy="2834640"/>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7" name="Subtitle 2">
            <a:extLst>
              <a:ext uri="{FF2B5EF4-FFF2-40B4-BE49-F238E27FC236}">
                <a16:creationId xmlns:a16="http://schemas.microsoft.com/office/drawing/2014/main" id="{7739B4AC-0C9E-671F-73C8-DA165ED67022}"/>
              </a:ext>
            </a:extLst>
          </p:cNvPr>
          <p:cNvSpPr>
            <a:spLocks noGrp="1"/>
          </p:cNvSpPr>
          <p:nvPr>
            <p:ph type="subTitle" idx="1"/>
          </p:nvPr>
        </p:nvSpPr>
        <p:spPr>
          <a:xfrm>
            <a:off x="484632" y="4645152"/>
            <a:ext cx="2944368" cy="402336"/>
          </a:xfrm>
          <a:solidFill>
            <a:schemeClr val="accent4"/>
          </a:solidFill>
        </p:spPr>
        <p:txBody>
          <a:bodyPr>
            <a:no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6449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8597"/>
            <a:ext cx="12188952" cy="2130552"/>
          </a:xfrm>
          <a:custGeom>
            <a:avLst/>
            <a:gdLst>
              <a:gd name="connsiteX0" fmla="*/ 0 w 12188952"/>
              <a:gd name="connsiteY0" fmla="*/ 0 h 2130552"/>
              <a:gd name="connsiteX1" fmla="*/ 12188952 w 12188952"/>
              <a:gd name="connsiteY1" fmla="*/ 0 h 2130552"/>
              <a:gd name="connsiteX2" fmla="*/ 12188952 w 12188952"/>
              <a:gd name="connsiteY2" fmla="*/ 2130552 h 2130552"/>
              <a:gd name="connsiteX3" fmla="*/ 11609690 w 12188952"/>
              <a:gd name="connsiteY3" fmla="*/ 2130552 h 2130552"/>
              <a:gd name="connsiteX4" fmla="*/ 11609690 w 12188952"/>
              <a:gd name="connsiteY4" fmla="*/ 303706 h 2130552"/>
              <a:gd name="connsiteX5" fmla="*/ 9232250 w 12188952"/>
              <a:gd name="connsiteY5" fmla="*/ 303706 h 2130552"/>
              <a:gd name="connsiteX6" fmla="*/ 9232250 w 12188952"/>
              <a:gd name="connsiteY6" fmla="*/ 2130552 h 2130552"/>
              <a:gd name="connsiteX7" fmla="*/ 8737338 w 12188952"/>
              <a:gd name="connsiteY7" fmla="*/ 2130552 h 2130552"/>
              <a:gd name="connsiteX8" fmla="*/ 8737338 w 12188952"/>
              <a:gd name="connsiteY8" fmla="*/ 319204 h 2130552"/>
              <a:gd name="connsiteX9" fmla="*/ 8737338 w 12188952"/>
              <a:gd name="connsiteY9" fmla="*/ 303706 h 2130552"/>
              <a:gd name="connsiteX10" fmla="*/ 6359898 w 12188952"/>
              <a:gd name="connsiteY10" fmla="*/ 303706 h 2130552"/>
              <a:gd name="connsiteX11" fmla="*/ 6359898 w 12188952"/>
              <a:gd name="connsiteY11" fmla="*/ 319204 h 2130552"/>
              <a:gd name="connsiteX12" fmla="*/ 6359898 w 12188952"/>
              <a:gd name="connsiteY12" fmla="*/ 2130552 h 2130552"/>
              <a:gd name="connsiteX13" fmla="*/ 5864985 w 12188952"/>
              <a:gd name="connsiteY13" fmla="*/ 2130552 h 2130552"/>
              <a:gd name="connsiteX14" fmla="*/ 5864985 w 12188952"/>
              <a:gd name="connsiteY14" fmla="*/ 314038 h 2130552"/>
              <a:gd name="connsiteX15" fmla="*/ 5864985 w 12188952"/>
              <a:gd name="connsiteY15" fmla="*/ 303706 h 2130552"/>
              <a:gd name="connsiteX16" fmla="*/ 3487545 w 12188952"/>
              <a:gd name="connsiteY16" fmla="*/ 303706 h 2130552"/>
              <a:gd name="connsiteX17" fmla="*/ 3487545 w 12188952"/>
              <a:gd name="connsiteY17" fmla="*/ 314038 h 2130552"/>
              <a:gd name="connsiteX18" fmla="*/ 3487545 w 12188952"/>
              <a:gd name="connsiteY18" fmla="*/ 2130552 h 2130552"/>
              <a:gd name="connsiteX19" fmla="*/ 2992632 w 12188952"/>
              <a:gd name="connsiteY19" fmla="*/ 2130552 h 2130552"/>
              <a:gd name="connsiteX20" fmla="*/ 2992632 w 12188952"/>
              <a:gd name="connsiteY20" fmla="*/ 308872 h 2130552"/>
              <a:gd name="connsiteX21" fmla="*/ 615192 w 12188952"/>
              <a:gd name="connsiteY21" fmla="*/ 308872 h 2130552"/>
              <a:gd name="connsiteX22" fmla="*/ 615192 w 12188952"/>
              <a:gd name="connsiteY22" fmla="*/ 2130552 h 2130552"/>
              <a:gd name="connsiteX23" fmla="*/ 0 w 12188952"/>
              <a:gd name="connsiteY23" fmla="*/ 2130552 h 213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88952" h="2130552">
                <a:moveTo>
                  <a:pt x="0" y="0"/>
                </a:moveTo>
                <a:lnTo>
                  <a:pt x="12188952" y="0"/>
                </a:lnTo>
                <a:lnTo>
                  <a:pt x="12188952" y="2130552"/>
                </a:lnTo>
                <a:lnTo>
                  <a:pt x="11609690" y="2130552"/>
                </a:lnTo>
                <a:lnTo>
                  <a:pt x="11609690" y="303706"/>
                </a:lnTo>
                <a:lnTo>
                  <a:pt x="9232250" y="303706"/>
                </a:lnTo>
                <a:lnTo>
                  <a:pt x="9232250" y="2130552"/>
                </a:lnTo>
                <a:lnTo>
                  <a:pt x="8737338" y="2130552"/>
                </a:lnTo>
                <a:lnTo>
                  <a:pt x="8737338" y="319204"/>
                </a:lnTo>
                <a:lnTo>
                  <a:pt x="8737338" y="303706"/>
                </a:lnTo>
                <a:lnTo>
                  <a:pt x="6359898" y="303706"/>
                </a:lnTo>
                <a:lnTo>
                  <a:pt x="6359898" y="319204"/>
                </a:lnTo>
                <a:lnTo>
                  <a:pt x="6359898" y="2130552"/>
                </a:lnTo>
                <a:lnTo>
                  <a:pt x="5864985" y="2130552"/>
                </a:lnTo>
                <a:lnTo>
                  <a:pt x="5864985" y="314038"/>
                </a:lnTo>
                <a:lnTo>
                  <a:pt x="5864985" y="303706"/>
                </a:lnTo>
                <a:lnTo>
                  <a:pt x="3487545" y="303706"/>
                </a:lnTo>
                <a:lnTo>
                  <a:pt x="3487545" y="314038"/>
                </a:lnTo>
                <a:lnTo>
                  <a:pt x="3487545" y="2130552"/>
                </a:lnTo>
                <a:lnTo>
                  <a:pt x="2992632" y="2130552"/>
                </a:lnTo>
                <a:lnTo>
                  <a:pt x="2992632" y="308872"/>
                </a:lnTo>
                <a:lnTo>
                  <a:pt x="615192" y="308872"/>
                </a:lnTo>
                <a:lnTo>
                  <a:pt x="615192" y="2130552"/>
                </a:lnTo>
                <a:lnTo>
                  <a:pt x="0" y="2130552"/>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596142"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213200"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340848"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468495"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838458"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710811"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583164"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455516"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87769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715383"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58773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456420" y="4995055"/>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87769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715383"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58773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456420"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Tree>
    <p:extLst>
      <p:ext uri="{BB962C8B-B14F-4D97-AF65-F5344CB8AC3E}">
        <p14:creationId xmlns:p14="http://schemas.microsoft.com/office/powerpoint/2010/main" val="219313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859536"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473184"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601968"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730752"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1005840"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877056"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748272"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619488"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551871"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425459"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299047"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172635"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620451"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494039"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367627"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241215"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6" name="Rectangle 5">
            <a:extLst>
              <a:ext uri="{FF2B5EF4-FFF2-40B4-BE49-F238E27FC236}">
                <a16:creationId xmlns:a16="http://schemas.microsoft.com/office/drawing/2014/main" id="{D2694D5D-D114-545E-8968-EE52F1FAACD9}"/>
              </a:ext>
            </a:extLst>
          </p:cNvPr>
          <p:cNvSpPr/>
          <p:nvPr userDrawn="1"/>
        </p:nvSpPr>
        <p:spPr>
          <a:xfrm>
            <a:off x="891094"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1F0EA9-F152-D4A8-60CA-876313A12A0F}"/>
              </a:ext>
            </a:extLst>
          </p:cNvPr>
          <p:cNvSpPr/>
          <p:nvPr userDrawn="1"/>
        </p:nvSpPr>
        <p:spPr>
          <a:xfrm>
            <a:off x="9504742"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29A927-D447-C6DB-D0DF-295C86F7F543}"/>
              </a:ext>
            </a:extLst>
          </p:cNvPr>
          <p:cNvSpPr/>
          <p:nvPr userDrawn="1"/>
        </p:nvSpPr>
        <p:spPr>
          <a:xfrm>
            <a:off x="6633526"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B43E8A-FF02-8CD2-CA08-4C1AE2DC9896}"/>
              </a:ext>
            </a:extLst>
          </p:cNvPr>
          <p:cNvSpPr/>
          <p:nvPr userDrawn="1"/>
        </p:nvSpPr>
        <p:spPr>
          <a:xfrm>
            <a:off x="3762310"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25">
            <a:extLst>
              <a:ext uri="{FF2B5EF4-FFF2-40B4-BE49-F238E27FC236}">
                <a16:creationId xmlns:a16="http://schemas.microsoft.com/office/drawing/2014/main" id="{3132BE3B-1EE9-7716-ECB5-8BC0B89EAEBF}"/>
              </a:ext>
            </a:extLst>
          </p:cNvPr>
          <p:cNvSpPr>
            <a:spLocks noGrp="1"/>
          </p:cNvSpPr>
          <p:nvPr>
            <p:ph type="pic" sz="quarter" idx="26"/>
          </p:nvPr>
        </p:nvSpPr>
        <p:spPr>
          <a:xfrm>
            <a:off x="1037398"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1" name="Picture Placeholder 25">
            <a:extLst>
              <a:ext uri="{FF2B5EF4-FFF2-40B4-BE49-F238E27FC236}">
                <a16:creationId xmlns:a16="http://schemas.microsoft.com/office/drawing/2014/main" id="{FE921522-E652-E53C-FF12-51A48357AF8D}"/>
              </a:ext>
            </a:extLst>
          </p:cNvPr>
          <p:cNvSpPr>
            <a:spLocks noGrp="1"/>
          </p:cNvSpPr>
          <p:nvPr>
            <p:ph type="pic" sz="quarter" idx="27"/>
          </p:nvPr>
        </p:nvSpPr>
        <p:spPr>
          <a:xfrm>
            <a:off x="3908614"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5" name="Picture Placeholder 25">
            <a:extLst>
              <a:ext uri="{FF2B5EF4-FFF2-40B4-BE49-F238E27FC236}">
                <a16:creationId xmlns:a16="http://schemas.microsoft.com/office/drawing/2014/main" id="{214CB254-16F9-3553-594E-EB218F232065}"/>
              </a:ext>
            </a:extLst>
          </p:cNvPr>
          <p:cNvSpPr>
            <a:spLocks noGrp="1"/>
          </p:cNvSpPr>
          <p:nvPr>
            <p:ph type="pic" sz="quarter" idx="28"/>
          </p:nvPr>
        </p:nvSpPr>
        <p:spPr>
          <a:xfrm>
            <a:off x="6779830"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0" name="Picture Placeholder 25">
            <a:extLst>
              <a:ext uri="{FF2B5EF4-FFF2-40B4-BE49-F238E27FC236}">
                <a16:creationId xmlns:a16="http://schemas.microsoft.com/office/drawing/2014/main" id="{7A9EC28A-341B-93AD-0878-FD6FB1FA09A8}"/>
              </a:ext>
            </a:extLst>
          </p:cNvPr>
          <p:cNvSpPr>
            <a:spLocks noGrp="1"/>
          </p:cNvSpPr>
          <p:nvPr>
            <p:ph type="pic" sz="quarter" idx="29"/>
          </p:nvPr>
        </p:nvSpPr>
        <p:spPr>
          <a:xfrm>
            <a:off x="9651046"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1" name="Text Placeholder 6">
            <a:extLst>
              <a:ext uri="{FF2B5EF4-FFF2-40B4-BE49-F238E27FC236}">
                <a16:creationId xmlns:a16="http://schemas.microsoft.com/office/drawing/2014/main" id="{F9600B41-7AC1-4AB3-D477-3DED96C45DA5}"/>
              </a:ext>
            </a:extLst>
          </p:cNvPr>
          <p:cNvSpPr>
            <a:spLocks noGrp="1"/>
          </p:cNvSpPr>
          <p:nvPr>
            <p:ph type="body" sz="quarter" idx="30"/>
          </p:nvPr>
        </p:nvSpPr>
        <p:spPr>
          <a:xfrm>
            <a:off x="583429"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2" name="Text Placeholder 6">
            <a:extLst>
              <a:ext uri="{FF2B5EF4-FFF2-40B4-BE49-F238E27FC236}">
                <a16:creationId xmlns:a16="http://schemas.microsoft.com/office/drawing/2014/main" id="{F047050C-D925-8024-FE84-059D6ED498B8}"/>
              </a:ext>
            </a:extLst>
          </p:cNvPr>
          <p:cNvSpPr>
            <a:spLocks noGrp="1"/>
          </p:cNvSpPr>
          <p:nvPr>
            <p:ph type="body" sz="quarter" idx="31"/>
          </p:nvPr>
        </p:nvSpPr>
        <p:spPr>
          <a:xfrm>
            <a:off x="3457017"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FA98DD5A-5CCF-06EC-A37C-6B8F73DEA24B}"/>
              </a:ext>
            </a:extLst>
          </p:cNvPr>
          <p:cNvSpPr>
            <a:spLocks noGrp="1"/>
          </p:cNvSpPr>
          <p:nvPr>
            <p:ph type="body" sz="quarter" idx="32"/>
          </p:nvPr>
        </p:nvSpPr>
        <p:spPr>
          <a:xfrm>
            <a:off x="6330605"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4" name="Text Placeholder 6">
            <a:extLst>
              <a:ext uri="{FF2B5EF4-FFF2-40B4-BE49-F238E27FC236}">
                <a16:creationId xmlns:a16="http://schemas.microsoft.com/office/drawing/2014/main" id="{36E51CF1-6CE1-4C2B-B0F3-E27AC9D8E07B}"/>
              </a:ext>
            </a:extLst>
          </p:cNvPr>
          <p:cNvSpPr>
            <a:spLocks noGrp="1"/>
          </p:cNvSpPr>
          <p:nvPr>
            <p:ph type="body" sz="quarter" idx="33"/>
          </p:nvPr>
        </p:nvSpPr>
        <p:spPr>
          <a:xfrm>
            <a:off x="9204193"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5" name="Text Placeholder 6">
            <a:extLst>
              <a:ext uri="{FF2B5EF4-FFF2-40B4-BE49-F238E27FC236}">
                <a16:creationId xmlns:a16="http://schemas.microsoft.com/office/drawing/2014/main" id="{2E220CFE-09FA-9F6C-0140-22550E40408B}"/>
              </a:ext>
            </a:extLst>
          </p:cNvPr>
          <p:cNvSpPr>
            <a:spLocks noGrp="1"/>
          </p:cNvSpPr>
          <p:nvPr>
            <p:ph type="body" sz="quarter" idx="34"/>
          </p:nvPr>
        </p:nvSpPr>
        <p:spPr>
          <a:xfrm>
            <a:off x="620451"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6" name="Text Placeholder 6">
            <a:extLst>
              <a:ext uri="{FF2B5EF4-FFF2-40B4-BE49-F238E27FC236}">
                <a16:creationId xmlns:a16="http://schemas.microsoft.com/office/drawing/2014/main" id="{2CD098FD-F755-DEEF-961D-C2CD950DD44B}"/>
              </a:ext>
            </a:extLst>
          </p:cNvPr>
          <p:cNvSpPr>
            <a:spLocks noGrp="1"/>
          </p:cNvSpPr>
          <p:nvPr>
            <p:ph type="body" sz="quarter" idx="35"/>
          </p:nvPr>
        </p:nvSpPr>
        <p:spPr>
          <a:xfrm>
            <a:off x="3494039"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7" name="Text Placeholder 6">
            <a:extLst>
              <a:ext uri="{FF2B5EF4-FFF2-40B4-BE49-F238E27FC236}">
                <a16:creationId xmlns:a16="http://schemas.microsoft.com/office/drawing/2014/main" id="{7B8F406E-5772-0785-778D-9C3A53DF0139}"/>
              </a:ext>
            </a:extLst>
          </p:cNvPr>
          <p:cNvSpPr>
            <a:spLocks noGrp="1"/>
          </p:cNvSpPr>
          <p:nvPr>
            <p:ph type="body" sz="quarter" idx="36"/>
          </p:nvPr>
        </p:nvSpPr>
        <p:spPr>
          <a:xfrm>
            <a:off x="6367627"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8" name="Text Placeholder 6">
            <a:extLst>
              <a:ext uri="{FF2B5EF4-FFF2-40B4-BE49-F238E27FC236}">
                <a16:creationId xmlns:a16="http://schemas.microsoft.com/office/drawing/2014/main" id="{FD8160AF-264D-1536-7344-9E2C417A0791}"/>
              </a:ext>
            </a:extLst>
          </p:cNvPr>
          <p:cNvSpPr>
            <a:spLocks noGrp="1"/>
          </p:cNvSpPr>
          <p:nvPr>
            <p:ph type="body" sz="quarter" idx="37"/>
          </p:nvPr>
        </p:nvSpPr>
        <p:spPr>
          <a:xfrm>
            <a:off x="9241215"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Tree>
    <p:extLst>
      <p:ext uri="{BB962C8B-B14F-4D97-AF65-F5344CB8AC3E}">
        <p14:creationId xmlns:p14="http://schemas.microsoft.com/office/powerpoint/2010/main" val="260737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5688"/>
            <a:ext cx="12188952" cy="1417320"/>
          </a:xfrm>
          <a:prstGeom prst="rect">
            <a:avLst/>
          </a:prstGeom>
        </p:spPr>
        <p:txBody>
          <a:bodyPr wrap="square">
            <a:noAutofit/>
          </a:bodyPr>
          <a:lstStyle>
            <a:lvl1pPr marL="0" indent="0" algn="ctr">
              <a:buNone/>
              <a:defRPr sz="1800"/>
            </a:lvl1pPr>
          </a:lstStyle>
          <a:p>
            <a:r>
              <a:rPr lang="en-US"/>
              <a:t>Click icon to add picture</a:t>
            </a:r>
            <a:endParaRPr lang="en-US" dirty="0"/>
          </a:p>
        </p:txBody>
      </p:sp>
      <p:sp>
        <p:nvSpPr>
          <p:cNvPr id="17" name="Text Placeholder 16">
            <a:extLst>
              <a:ext uri="{FF2B5EF4-FFF2-40B4-BE49-F238E27FC236}">
                <a16:creationId xmlns:a16="http://schemas.microsoft.com/office/drawing/2014/main" id="{0351F93D-D965-F520-0596-E03E472A49E5}"/>
              </a:ext>
            </a:extLst>
          </p:cNvPr>
          <p:cNvSpPr>
            <a:spLocks noGrp="1"/>
          </p:cNvSpPr>
          <p:nvPr>
            <p:ph type="body" sz="quarter" idx="18"/>
          </p:nvPr>
        </p:nvSpPr>
        <p:spPr>
          <a:xfrm>
            <a:off x="571500"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576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18" name="Text Placeholder 17">
            <a:extLst>
              <a:ext uri="{FF2B5EF4-FFF2-40B4-BE49-F238E27FC236}">
                <a16:creationId xmlns:a16="http://schemas.microsoft.com/office/drawing/2014/main" id="{97B23B82-FE48-691B-0614-E1EBC6726660}"/>
              </a:ext>
            </a:extLst>
          </p:cNvPr>
          <p:cNvSpPr>
            <a:spLocks noGrp="1"/>
          </p:cNvSpPr>
          <p:nvPr>
            <p:ph type="body" sz="quarter" idx="26"/>
          </p:nvPr>
        </p:nvSpPr>
        <p:spPr>
          <a:xfrm>
            <a:off x="2858643"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BC38ADFA-DB10-BC5C-BC22-FDE36D0C70D8}"/>
              </a:ext>
            </a:extLst>
          </p:cNvPr>
          <p:cNvSpPr>
            <a:spLocks noGrp="1"/>
          </p:cNvSpPr>
          <p:nvPr>
            <p:ph type="body" sz="quarter" idx="27"/>
          </p:nvPr>
        </p:nvSpPr>
        <p:spPr>
          <a:xfrm>
            <a:off x="5145786"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1" name="Text Placeholder 20">
            <a:extLst>
              <a:ext uri="{FF2B5EF4-FFF2-40B4-BE49-F238E27FC236}">
                <a16:creationId xmlns:a16="http://schemas.microsoft.com/office/drawing/2014/main" id="{23303E63-49FF-BF6A-65B2-B3791D5E8E92}"/>
              </a:ext>
            </a:extLst>
          </p:cNvPr>
          <p:cNvSpPr>
            <a:spLocks noGrp="1"/>
          </p:cNvSpPr>
          <p:nvPr>
            <p:ph type="body" sz="quarter" idx="28"/>
          </p:nvPr>
        </p:nvSpPr>
        <p:spPr>
          <a:xfrm>
            <a:off x="7432929"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019BCBF8-9A0B-77E4-5DF7-8CD785D7591D}"/>
              </a:ext>
            </a:extLst>
          </p:cNvPr>
          <p:cNvSpPr>
            <a:spLocks noGrp="1"/>
          </p:cNvSpPr>
          <p:nvPr>
            <p:ph type="body" sz="quarter" idx="30"/>
          </p:nvPr>
        </p:nvSpPr>
        <p:spPr>
          <a:xfrm>
            <a:off x="9720072"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1" name="Text Placeholder 6">
            <a:extLst>
              <a:ext uri="{FF2B5EF4-FFF2-40B4-BE49-F238E27FC236}">
                <a16:creationId xmlns:a16="http://schemas.microsoft.com/office/drawing/2014/main" id="{370E1F27-CA25-CC83-8648-BD2FF6566290}"/>
              </a:ext>
            </a:extLst>
          </p:cNvPr>
          <p:cNvSpPr>
            <a:spLocks noGrp="1"/>
          </p:cNvSpPr>
          <p:nvPr>
            <p:ph type="body" sz="quarter" idx="31"/>
          </p:nvPr>
        </p:nvSpPr>
        <p:spPr>
          <a:xfrm>
            <a:off x="2862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2" name="Text Placeholder 6">
            <a:extLst>
              <a:ext uri="{FF2B5EF4-FFF2-40B4-BE49-F238E27FC236}">
                <a16:creationId xmlns:a16="http://schemas.microsoft.com/office/drawing/2014/main" id="{06E2DAC1-4D59-B9A9-D3E3-8469F6A80648}"/>
              </a:ext>
            </a:extLst>
          </p:cNvPr>
          <p:cNvSpPr>
            <a:spLocks noGrp="1"/>
          </p:cNvSpPr>
          <p:nvPr>
            <p:ph type="body" sz="quarter" idx="32"/>
          </p:nvPr>
        </p:nvSpPr>
        <p:spPr>
          <a:xfrm>
            <a:off x="5148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3" name="Text Placeholder 6">
            <a:extLst>
              <a:ext uri="{FF2B5EF4-FFF2-40B4-BE49-F238E27FC236}">
                <a16:creationId xmlns:a16="http://schemas.microsoft.com/office/drawing/2014/main" id="{7CCFBD73-F10F-920A-8618-49FA1D1D7B3E}"/>
              </a:ext>
            </a:extLst>
          </p:cNvPr>
          <p:cNvSpPr>
            <a:spLocks noGrp="1"/>
          </p:cNvSpPr>
          <p:nvPr>
            <p:ph type="body" sz="quarter" idx="33"/>
          </p:nvPr>
        </p:nvSpPr>
        <p:spPr>
          <a:xfrm>
            <a:off x="7434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4" name="Text Placeholder 6">
            <a:extLst>
              <a:ext uri="{FF2B5EF4-FFF2-40B4-BE49-F238E27FC236}">
                <a16:creationId xmlns:a16="http://schemas.microsoft.com/office/drawing/2014/main" id="{28FCF34F-43DD-F6CD-17E8-071731386710}"/>
              </a:ext>
            </a:extLst>
          </p:cNvPr>
          <p:cNvSpPr>
            <a:spLocks noGrp="1"/>
          </p:cNvSpPr>
          <p:nvPr>
            <p:ph type="body" sz="quarter" idx="34"/>
          </p:nvPr>
        </p:nvSpPr>
        <p:spPr>
          <a:xfrm>
            <a:off x="9720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Tree>
    <p:extLst>
      <p:ext uri="{BB962C8B-B14F-4D97-AF65-F5344CB8AC3E}">
        <p14:creationId xmlns:p14="http://schemas.microsoft.com/office/powerpoint/2010/main" val="42732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D044BB4-1B7E-4DBA-EC46-8BD07359AA4C}"/>
              </a:ext>
            </a:extLst>
          </p:cNvPr>
          <p:cNvCxnSpPr>
            <a:cxnSpLocks/>
          </p:cNvCxnSpPr>
          <p:nvPr userDrawn="1"/>
        </p:nvCxnSpPr>
        <p:spPr>
          <a:xfrm>
            <a:off x="571500" y="647500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E4EDB9-E572-C95C-6320-EE6B1FA9573F}"/>
              </a:ext>
            </a:extLst>
          </p:cNvPr>
          <p:cNvSpPr txBox="1"/>
          <p:nvPr userDrawn="1"/>
        </p:nvSpPr>
        <p:spPr>
          <a:xfrm>
            <a:off x="5718675" y="6349075"/>
            <a:ext cx="757170" cy="261610"/>
          </a:xfrm>
          <a:prstGeom prst="rect">
            <a:avLst/>
          </a:prstGeom>
          <a:solidFill>
            <a:schemeClr val="accent4"/>
          </a:solidFill>
        </p:spPr>
        <p:txBody>
          <a:bodyPr wrap="square" rtlCol="0">
            <a:spAutoFit/>
          </a:bodyPr>
          <a:lstStyle/>
          <a:p>
            <a:pPr algn="ctr"/>
            <a:endParaRPr lang="en-US" sz="1100" dirty="0">
              <a:latin typeface="Posterama" panose="020B0504020200020000" pitchFamily="34" charset="0"/>
              <a:cs typeface="Posterama" panose="020B0504020200020000" pitchFamily="34" charset="0"/>
            </a:endParaRPr>
          </a:p>
        </p:txBody>
      </p:sp>
      <p:sp>
        <p:nvSpPr>
          <p:cNvPr id="2" name="Title Placeholder 1">
            <a:extLst>
              <a:ext uri="{FF2B5EF4-FFF2-40B4-BE49-F238E27FC236}">
                <a16:creationId xmlns:a16="http://schemas.microsoft.com/office/drawing/2014/main" id="{05E3E706-5D5F-97F2-1290-CD23D05AE861}"/>
              </a:ext>
            </a:extLst>
          </p:cNvPr>
          <p:cNvSpPr>
            <a:spLocks noGrp="1"/>
          </p:cNvSpPr>
          <p:nvPr>
            <p:ph type="title"/>
          </p:nvPr>
        </p:nvSpPr>
        <p:spPr>
          <a:xfrm>
            <a:off x="585216" y="539496"/>
            <a:ext cx="11000232" cy="71323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40C735-6DC7-2177-435E-56719940AE66}"/>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1516000-7D7A-F39D-D6A0-0643400487B2}"/>
              </a:ext>
            </a:extLst>
          </p:cNvPr>
          <p:cNvSpPr>
            <a:spLocks noGrp="1"/>
          </p:cNvSpPr>
          <p:nvPr>
            <p:ph type="dt" sz="half" idx="2"/>
          </p:nvPr>
        </p:nvSpPr>
        <p:spPr>
          <a:xfrm>
            <a:off x="11055096" y="6327648"/>
            <a:ext cx="758952" cy="274320"/>
          </a:xfrm>
          <a:prstGeom prst="rect">
            <a:avLst/>
          </a:prstGeom>
          <a:solidFill>
            <a:schemeClr val="accent4"/>
          </a:solidFill>
        </p:spPr>
        <p:txBody>
          <a:bodyPr vert="horz" lIns="0" tIns="0" rIns="0" bIns="0" rtlCol="0" anchor="ctr">
            <a:noAutofit/>
          </a:bodyPr>
          <a:lstStyle>
            <a:lvl1pPr algn="ctr">
              <a:defRPr sz="1200">
                <a:solidFill>
                  <a:schemeClr val="tx1"/>
                </a:solidFill>
                <a:latin typeface="+mj-lt"/>
              </a:defRPr>
            </a:lvl1pPr>
          </a:lstStyle>
          <a:p>
            <a:r>
              <a:rPr lang="en-US" dirty="0"/>
              <a:t>20XX</a:t>
            </a:r>
          </a:p>
        </p:txBody>
      </p:sp>
      <p:sp>
        <p:nvSpPr>
          <p:cNvPr id="6" name="Slide Number Placeholder 5">
            <a:extLst>
              <a:ext uri="{FF2B5EF4-FFF2-40B4-BE49-F238E27FC236}">
                <a16:creationId xmlns:a16="http://schemas.microsoft.com/office/drawing/2014/main" id="{4095940C-AAD8-1C78-425F-8FE5AEECAAB4}"/>
              </a:ext>
            </a:extLst>
          </p:cNvPr>
          <p:cNvSpPr>
            <a:spLocks noGrp="1"/>
          </p:cNvSpPr>
          <p:nvPr>
            <p:ph type="sldNum" sz="quarter" idx="4"/>
          </p:nvPr>
        </p:nvSpPr>
        <p:spPr>
          <a:xfrm>
            <a:off x="5926836" y="6327648"/>
            <a:ext cx="338328" cy="338328"/>
          </a:xfrm>
          <a:prstGeom prst="ellipse">
            <a:avLst/>
          </a:prstGeom>
          <a:solidFill>
            <a:schemeClr val="accent4"/>
          </a:solidFill>
          <a:ln w="12700">
            <a:solidFill>
              <a:schemeClr val="tx1"/>
            </a:solidFill>
          </a:ln>
        </p:spPr>
        <p:txBody>
          <a:bodyPr vert="horz" lIns="0" tIns="0" rIns="0" bIns="0" rtlCol="0" anchor="ctr">
            <a:noAutofit/>
          </a:bodyPr>
          <a:lstStyle>
            <a:lvl1pPr algn="ctr">
              <a:defRPr sz="1200">
                <a:solidFill>
                  <a:schemeClr val="tx1"/>
                </a:solidFill>
                <a:latin typeface="+mj-lt"/>
              </a:defRPr>
            </a:lvl1p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5C500302-AFD1-C82F-7B0B-5981472BE876}"/>
              </a:ext>
            </a:extLst>
          </p:cNvPr>
          <p:cNvSpPr>
            <a:spLocks noGrp="1"/>
          </p:cNvSpPr>
          <p:nvPr>
            <p:ph type="ftr" sz="quarter" idx="3"/>
          </p:nvPr>
        </p:nvSpPr>
        <p:spPr>
          <a:xfrm>
            <a:off x="484632" y="6327648"/>
            <a:ext cx="1517904" cy="274320"/>
          </a:xfrm>
          <a:prstGeom prst="rect">
            <a:avLst/>
          </a:prstGeom>
          <a:solidFill>
            <a:schemeClr val="accent4"/>
          </a:solidFill>
        </p:spPr>
        <p:txBody>
          <a:bodyPr vert="horz" lIns="91440" tIns="45720" rIns="91440" bIns="45720" rtlCol="0" anchor="ctr">
            <a:noAutofit/>
          </a:bodyPr>
          <a:lstStyle>
            <a:lvl1pPr algn="l">
              <a:defRPr sz="1200" b="0">
                <a:solidFill>
                  <a:schemeClr val="tx1"/>
                </a:solidFill>
                <a:latin typeface="+mj-lt"/>
              </a:defRPr>
            </a:lvl1pPr>
          </a:lstStyle>
          <a:p>
            <a:r>
              <a:rPr lang="en-US" dirty="0"/>
              <a:t>Presentation title</a:t>
            </a:r>
          </a:p>
        </p:txBody>
      </p:sp>
    </p:spTree>
    <p:extLst>
      <p:ext uri="{BB962C8B-B14F-4D97-AF65-F5344CB8AC3E}">
        <p14:creationId xmlns:p14="http://schemas.microsoft.com/office/powerpoint/2010/main" val="210769024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51" r:id="rId4"/>
    <p:sldLayoutId id="2147483661" r:id="rId5"/>
    <p:sldLayoutId id="2147483662" r:id="rId6"/>
    <p:sldLayoutId id="2147483663" r:id="rId7"/>
    <p:sldLayoutId id="2147483664" r:id="rId8"/>
    <p:sldLayoutId id="2147483665" r:id="rId9"/>
    <p:sldLayoutId id="2147483653" r:id="rId10"/>
    <p:sldLayoutId id="2147483666" r:id="rId11"/>
    <p:sldLayoutId id="2147483667" r:id="rId12"/>
    <p:sldLayoutId id="2147483668" r:id="rId13"/>
    <p:sldLayoutId id="2147483652" r:id="rId14"/>
    <p:sldLayoutId id="2147483654" r:id="rId15"/>
    <p:sldLayoutId id="2147483655" r:id="rId16"/>
    <p:sldLayoutId id="2147483656" r:id="rId17"/>
    <p:sldLayoutId id="2147483657" r:id="rId18"/>
  </p:sldLayoutIdLst>
  <p:hf hdr="0"/>
  <p:txStyles>
    <p:title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Georgia Pro" panose="02040502050405020303"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g"/><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eg"/><Relationship Id="rId1" Type="http://schemas.openxmlformats.org/officeDocument/2006/relationships/slideLayout" Target="../slideLayouts/slideLayout1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33.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4.png"/><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jpe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0.png"/><Relationship Id="rId1" Type="http://schemas.openxmlformats.org/officeDocument/2006/relationships/slideLayout" Target="../slideLayouts/slideLayout10.xml"/><Relationship Id="rId5" Type="http://schemas.microsoft.com/office/2007/relationships/hdphoto" Target="../media/hdphoto8.wdp"/><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3.png"/><Relationship Id="rId1" Type="http://schemas.openxmlformats.org/officeDocument/2006/relationships/slideLayout" Target="../slideLayouts/slideLayout12.xml"/><Relationship Id="rId5" Type="http://schemas.microsoft.com/office/2007/relationships/hdphoto" Target="../media/hdphoto10.wdp"/><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F22309A-3E5E-DB9C-8093-A7A57190328F}"/>
              </a:ext>
            </a:extLst>
          </p:cNvPr>
          <p:cNvPicPr>
            <a:picLocks noGrp="1" noChangeAspect="1"/>
          </p:cNvPicPr>
          <p:nvPr>
            <p:ph type="pic" sz="quarter" idx="10"/>
          </p:nvPr>
        </p:nvPicPr>
        <p:blipFill>
          <a:blip r:embed="rId2"/>
          <a:srcRect/>
          <a:stretch/>
        </p:blipFill>
        <p:spPr/>
      </p:pic>
      <p:sp>
        <p:nvSpPr>
          <p:cNvPr id="2" name="Title 1">
            <a:extLst>
              <a:ext uri="{FF2B5EF4-FFF2-40B4-BE49-F238E27FC236}">
                <a16:creationId xmlns:a16="http://schemas.microsoft.com/office/drawing/2014/main" id="{6076E06F-847B-DA3B-16C0-4ABAD9D66039}"/>
              </a:ext>
            </a:extLst>
          </p:cNvPr>
          <p:cNvSpPr>
            <a:spLocks noGrp="1"/>
          </p:cNvSpPr>
          <p:nvPr>
            <p:ph type="ctrTitle"/>
          </p:nvPr>
        </p:nvSpPr>
        <p:spPr/>
        <p:txBody>
          <a:bodyPr/>
          <a:lstStyle/>
          <a:p>
            <a:r>
              <a:rPr lang="en-IE" dirty="0"/>
              <a:t>Reverting the clock</a:t>
            </a:r>
            <a:endParaRPr lang="en-US" dirty="0"/>
          </a:p>
        </p:txBody>
      </p:sp>
      <p:sp>
        <p:nvSpPr>
          <p:cNvPr id="3" name="Subtitle 2">
            <a:extLst>
              <a:ext uri="{FF2B5EF4-FFF2-40B4-BE49-F238E27FC236}">
                <a16:creationId xmlns:a16="http://schemas.microsoft.com/office/drawing/2014/main" id="{A2068D98-A13D-1121-2A5E-4FB60FC681F2}"/>
              </a:ext>
            </a:extLst>
          </p:cNvPr>
          <p:cNvSpPr>
            <a:spLocks noGrp="1"/>
          </p:cNvSpPr>
          <p:nvPr>
            <p:ph type="subTitle" idx="1"/>
          </p:nvPr>
        </p:nvSpPr>
        <p:spPr>
          <a:xfrm>
            <a:off x="4239544" y="3657600"/>
            <a:ext cx="3709863" cy="1151725"/>
          </a:xfrm>
        </p:spPr>
        <p:txBody>
          <a:bodyPr/>
          <a:lstStyle/>
          <a:p>
            <a:r>
              <a:rPr lang="en-IE" sz="4000" dirty="0"/>
              <a:t>from micro to the muscle</a:t>
            </a:r>
            <a:endParaRPr lang="en-US" sz="4000" dirty="0"/>
          </a:p>
        </p:txBody>
      </p:sp>
    </p:spTree>
    <p:extLst>
      <p:ext uri="{BB962C8B-B14F-4D97-AF65-F5344CB8AC3E}">
        <p14:creationId xmlns:p14="http://schemas.microsoft.com/office/powerpoint/2010/main" val="3755714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2C89-BF55-FA46-68A4-98BB77A62D3C}"/>
              </a:ext>
            </a:extLst>
          </p:cNvPr>
          <p:cNvSpPr>
            <a:spLocks noGrp="1"/>
          </p:cNvSpPr>
          <p:nvPr>
            <p:ph type="title"/>
          </p:nvPr>
        </p:nvSpPr>
        <p:spPr/>
        <p:txBody>
          <a:bodyPr/>
          <a:lstStyle/>
          <a:p>
            <a:r>
              <a:rPr lang="en-US" dirty="0"/>
              <a:t>DNA</a:t>
            </a:r>
          </a:p>
        </p:txBody>
      </p:sp>
      <p:sp>
        <p:nvSpPr>
          <p:cNvPr id="4" name="Date Placeholder 3">
            <a:extLst>
              <a:ext uri="{FF2B5EF4-FFF2-40B4-BE49-F238E27FC236}">
                <a16:creationId xmlns:a16="http://schemas.microsoft.com/office/drawing/2014/main" id="{50F610E1-4F8D-4A9A-66A6-F4FC319F76B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B5E0378-53F5-1A80-FAC9-4A53EAD8DE2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4882808-54D8-6E45-2F4A-A6F7572BEBAC}"/>
              </a:ext>
            </a:extLst>
          </p:cNvPr>
          <p:cNvSpPr>
            <a:spLocks noGrp="1"/>
          </p:cNvSpPr>
          <p:nvPr>
            <p:ph type="sldNum" sz="quarter" idx="12"/>
          </p:nvPr>
        </p:nvSpPr>
        <p:spPr/>
        <p:txBody>
          <a:bodyPr/>
          <a:lstStyle/>
          <a:p>
            <a:fld id="{B776CE9F-4BD8-A748-847B-B97BB3C5BACA}" type="slidenum">
              <a:rPr lang="en-US" smtClean="0"/>
              <a:t>10</a:t>
            </a:fld>
            <a:endParaRPr lang="en-US" dirty="0"/>
          </a:p>
        </p:txBody>
      </p:sp>
      <p:pic>
        <p:nvPicPr>
          <p:cNvPr id="9218" name="Picture 2" descr="9.2 DNA Replication – Concepts of Biology – 1st Canadian Edition">
            <a:extLst>
              <a:ext uri="{FF2B5EF4-FFF2-40B4-BE49-F238E27FC236}">
                <a16:creationId xmlns:a16="http://schemas.microsoft.com/office/drawing/2014/main" id="{69F38444-AA2A-982E-D26A-740BBC630841}"/>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0228" y="1643036"/>
            <a:ext cx="3950208" cy="409543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6">
            <a:extLst>
              <a:ext uri="{FF2B5EF4-FFF2-40B4-BE49-F238E27FC236}">
                <a16:creationId xmlns:a16="http://schemas.microsoft.com/office/drawing/2014/main" id="{F45D4071-9D21-D605-7E30-9B9668CC43EB}"/>
              </a:ext>
            </a:extLst>
          </p:cNvPr>
          <p:cNvSpPr txBox="1">
            <a:spLocks/>
          </p:cNvSpPr>
          <p:nvPr/>
        </p:nvSpPr>
        <p:spPr>
          <a:xfrm>
            <a:off x="7908305" y="2647188"/>
            <a:ext cx="1934942" cy="156362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4pPr>
            <a:lvl5pPr marL="211455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Adenine (A)</a:t>
            </a:r>
          </a:p>
          <a:p>
            <a:r>
              <a:rPr lang="en-US" dirty="0"/>
              <a:t>Thymine (T)</a:t>
            </a:r>
          </a:p>
          <a:p>
            <a:r>
              <a:rPr lang="en-US" dirty="0"/>
              <a:t>Cytosine (C)</a:t>
            </a:r>
          </a:p>
          <a:p>
            <a:r>
              <a:rPr lang="en-US" dirty="0"/>
              <a:t>Guanine (G)</a:t>
            </a:r>
          </a:p>
        </p:txBody>
      </p:sp>
      <p:sp>
        <p:nvSpPr>
          <p:cNvPr id="3" name="Content Placeholder 2">
            <a:extLst>
              <a:ext uri="{FF2B5EF4-FFF2-40B4-BE49-F238E27FC236}">
                <a16:creationId xmlns:a16="http://schemas.microsoft.com/office/drawing/2014/main" id="{701B8EB6-30DB-309A-4792-65456436EB41}"/>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293940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2C89-BF55-FA46-68A4-98BB77A62D3C}"/>
              </a:ext>
            </a:extLst>
          </p:cNvPr>
          <p:cNvSpPr>
            <a:spLocks noGrp="1"/>
          </p:cNvSpPr>
          <p:nvPr>
            <p:ph type="title"/>
          </p:nvPr>
        </p:nvSpPr>
        <p:spPr/>
        <p:txBody>
          <a:bodyPr/>
          <a:lstStyle/>
          <a:p>
            <a:r>
              <a:rPr lang="en-US" dirty="0"/>
              <a:t>DNA</a:t>
            </a:r>
          </a:p>
        </p:txBody>
      </p:sp>
      <p:sp>
        <p:nvSpPr>
          <p:cNvPr id="4" name="Date Placeholder 3">
            <a:extLst>
              <a:ext uri="{FF2B5EF4-FFF2-40B4-BE49-F238E27FC236}">
                <a16:creationId xmlns:a16="http://schemas.microsoft.com/office/drawing/2014/main" id="{50F610E1-4F8D-4A9A-66A6-F4FC319F76B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B5E0378-53F5-1A80-FAC9-4A53EAD8DE2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4882808-54D8-6E45-2F4A-A6F7572BEBAC}"/>
              </a:ext>
            </a:extLst>
          </p:cNvPr>
          <p:cNvSpPr>
            <a:spLocks noGrp="1"/>
          </p:cNvSpPr>
          <p:nvPr>
            <p:ph type="sldNum" sz="quarter" idx="12"/>
          </p:nvPr>
        </p:nvSpPr>
        <p:spPr/>
        <p:txBody>
          <a:bodyPr/>
          <a:lstStyle/>
          <a:p>
            <a:fld id="{B776CE9F-4BD8-A748-847B-B97BB3C5BACA}" type="slidenum">
              <a:rPr lang="en-US" smtClean="0"/>
              <a:t>11</a:t>
            </a:fld>
            <a:endParaRPr lang="en-US" dirty="0"/>
          </a:p>
        </p:txBody>
      </p:sp>
      <p:pic>
        <p:nvPicPr>
          <p:cNvPr id="9218" name="Picture 2" descr="9.2 DNA Replication – Concepts of Biology – 1st Canadian Edition">
            <a:extLst>
              <a:ext uri="{FF2B5EF4-FFF2-40B4-BE49-F238E27FC236}">
                <a16:creationId xmlns:a16="http://schemas.microsoft.com/office/drawing/2014/main" id="{69F38444-AA2A-982E-D26A-740BBC630841}"/>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0228" y="1643036"/>
            <a:ext cx="3950208" cy="409543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6">
            <a:extLst>
              <a:ext uri="{FF2B5EF4-FFF2-40B4-BE49-F238E27FC236}">
                <a16:creationId xmlns:a16="http://schemas.microsoft.com/office/drawing/2014/main" id="{F45D4071-9D21-D605-7E30-9B9668CC43EB}"/>
              </a:ext>
            </a:extLst>
          </p:cNvPr>
          <p:cNvSpPr txBox="1">
            <a:spLocks/>
          </p:cNvSpPr>
          <p:nvPr/>
        </p:nvSpPr>
        <p:spPr>
          <a:xfrm>
            <a:off x="7908305" y="2647188"/>
            <a:ext cx="1934942" cy="156362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4pPr>
            <a:lvl5pPr marL="211455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Adenine (A)</a:t>
            </a:r>
          </a:p>
          <a:p>
            <a:r>
              <a:rPr lang="en-US" dirty="0"/>
              <a:t>Thymine (T)</a:t>
            </a:r>
          </a:p>
          <a:p>
            <a:r>
              <a:rPr lang="en-US" dirty="0"/>
              <a:t>Cytosine (C)</a:t>
            </a:r>
          </a:p>
          <a:p>
            <a:r>
              <a:rPr lang="en-US" dirty="0"/>
              <a:t>Guanine (G)</a:t>
            </a:r>
          </a:p>
        </p:txBody>
      </p:sp>
      <p:sp>
        <p:nvSpPr>
          <p:cNvPr id="3" name="Content Placeholder 2">
            <a:extLst>
              <a:ext uri="{FF2B5EF4-FFF2-40B4-BE49-F238E27FC236}">
                <a16:creationId xmlns:a16="http://schemas.microsoft.com/office/drawing/2014/main" id="{701B8EB6-30DB-309A-4792-65456436EB41}"/>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10317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52AB114-0295-99CB-3A93-9BD55A377C84}"/>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88DF468E-CB21-A818-A68C-923597C910CD}"/>
              </a:ext>
            </a:extLst>
          </p:cNvPr>
          <p:cNvSpPr>
            <a:spLocks noGrp="1"/>
          </p:cNvSpPr>
          <p:nvPr>
            <p:ph type="sldNum" sz="quarter" idx="12"/>
          </p:nvPr>
        </p:nvSpPr>
        <p:spPr/>
        <p:txBody>
          <a:bodyPr/>
          <a:lstStyle/>
          <a:p>
            <a:fld id="{B776CE9F-4BD8-A748-847B-B97BB3C5BACA}" type="slidenum">
              <a:rPr lang="en-US" smtClean="0"/>
              <a:t>12</a:t>
            </a:fld>
            <a:endParaRPr lang="en-US" dirty="0"/>
          </a:p>
        </p:txBody>
      </p:sp>
      <p:pic>
        <p:nvPicPr>
          <p:cNvPr id="2050" name="Picture 2" descr="New technology will show how RNA regulates gene activity">
            <a:extLst>
              <a:ext uri="{FF2B5EF4-FFF2-40B4-BE49-F238E27FC236}">
                <a16:creationId xmlns:a16="http://schemas.microsoft.com/office/drawing/2014/main" id="{50D2DBF5-27E4-2342-7740-5AFAAE40F7B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693"/>
          <a:stretch/>
        </p:blipFill>
        <p:spPr bwMode="auto">
          <a:xfrm>
            <a:off x="741745" y="1993201"/>
            <a:ext cx="5354255" cy="2734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ructure of a Neuron. - STUDYMAT">
            <a:extLst>
              <a:ext uri="{FF2B5EF4-FFF2-40B4-BE49-F238E27FC236}">
                <a16:creationId xmlns:a16="http://schemas.microsoft.com/office/drawing/2014/main" id="{09918BE2-BB52-E72E-85B5-FAA27496219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4667"/>
          <a:stretch/>
        </p:blipFill>
        <p:spPr bwMode="auto">
          <a:xfrm>
            <a:off x="6778944" y="-273558"/>
            <a:ext cx="5443917" cy="273405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unka hladkého svalstva Illustration - Twinkl">
            <a:extLst>
              <a:ext uri="{FF2B5EF4-FFF2-40B4-BE49-F238E27FC236}">
                <a16:creationId xmlns:a16="http://schemas.microsoft.com/office/drawing/2014/main" id="{3CA8C91F-A9E9-4C91-676A-4FF35D4DA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6451" y="3200781"/>
            <a:ext cx="4168902" cy="208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412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974B5-671E-E93E-52B5-F345DE8A7BB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D12CA600-F325-342B-D5BE-C62CD45328CE}"/>
              </a:ext>
            </a:extLst>
          </p:cNvPr>
          <p:cNvSpPr>
            <a:spLocks noGrp="1"/>
          </p:cNvSpPr>
          <p:nvPr>
            <p:ph type="sldNum" sz="quarter" idx="12"/>
          </p:nvPr>
        </p:nvSpPr>
        <p:spPr/>
        <p:txBody>
          <a:bodyPr/>
          <a:lstStyle/>
          <a:p>
            <a:fld id="{B776CE9F-4BD8-A748-847B-B97BB3C5BACA}" type="slidenum">
              <a:rPr lang="en-US" smtClean="0"/>
              <a:t>13</a:t>
            </a:fld>
            <a:endParaRPr lang="en-US" dirty="0"/>
          </a:p>
        </p:txBody>
      </p:sp>
      <p:sp>
        <p:nvSpPr>
          <p:cNvPr id="5" name="Rectangle 4">
            <a:extLst>
              <a:ext uri="{FF2B5EF4-FFF2-40B4-BE49-F238E27FC236}">
                <a16:creationId xmlns:a16="http://schemas.microsoft.com/office/drawing/2014/main" id="{62962C67-5F28-ADC2-3C2A-7DE1E8056BC7}"/>
              </a:ext>
            </a:extLst>
          </p:cNvPr>
          <p:cNvSpPr/>
          <p:nvPr/>
        </p:nvSpPr>
        <p:spPr>
          <a:xfrm>
            <a:off x="1077639" y="1491462"/>
            <a:ext cx="10036722"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TRANSCIPTION REGULATION</a:t>
            </a:r>
          </a:p>
        </p:txBody>
      </p:sp>
      <p:pic>
        <p:nvPicPr>
          <p:cNvPr id="1026" name="Picture 2" descr="Judge Character With Hammer Cartoon Vector Illustration Stock Illustration  - Download Image Now - iStock">
            <a:extLst>
              <a:ext uri="{FF2B5EF4-FFF2-40B4-BE49-F238E27FC236}">
                <a16:creationId xmlns:a16="http://schemas.microsoft.com/office/drawing/2014/main" id="{AEAFFFA6-6B28-9B3D-D652-7FE029716F9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1136" y="2357921"/>
            <a:ext cx="3969727" cy="3969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upa PNG Free Images with Transparent Background - (1.766 Free Downloads)">
            <a:extLst>
              <a:ext uri="{FF2B5EF4-FFF2-40B4-BE49-F238E27FC236}">
                <a16:creationId xmlns:a16="http://schemas.microsoft.com/office/drawing/2014/main" id="{EF16C0AC-F50F-A16E-4028-CC8FB3C39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209" y="2222875"/>
            <a:ext cx="4296690" cy="429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71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What is RNA? – YourGenome">
            <a:extLst>
              <a:ext uri="{FF2B5EF4-FFF2-40B4-BE49-F238E27FC236}">
                <a16:creationId xmlns:a16="http://schemas.microsoft.com/office/drawing/2014/main" id="{6E7368C2-1319-A2F4-5963-4929152E3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5680" y="-256032"/>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218D4F19-509A-2D06-B6CF-C2F146CE5E2A}"/>
              </a:ext>
            </a:extLst>
          </p:cNvPr>
          <p:cNvSpPr>
            <a:spLocks noGrp="1"/>
          </p:cNvSpPr>
          <p:nvPr>
            <p:ph type="body" idx="1"/>
          </p:nvPr>
        </p:nvSpPr>
        <p:spPr/>
        <p:txBody>
          <a:bodyPr/>
          <a:lstStyle/>
          <a:p>
            <a:r>
              <a:rPr lang="en-US" dirty="0"/>
              <a:t>SMALL</a:t>
            </a:r>
          </a:p>
        </p:txBody>
      </p:sp>
      <p:sp>
        <p:nvSpPr>
          <p:cNvPr id="7" name="Content Placeholder 6">
            <a:extLst>
              <a:ext uri="{FF2B5EF4-FFF2-40B4-BE49-F238E27FC236}">
                <a16:creationId xmlns:a16="http://schemas.microsoft.com/office/drawing/2014/main" id="{B55DF384-5341-8A60-58AD-46665623A868}"/>
              </a:ext>
            </a:extLst>
          </p:cNvPr>
          <p:cNvSpPr>
            <a:spLocks noGrp="1"/>
          </p:cNvSpPr>
          <p:nvPr>
            <p:ph sz="half" idx="2"/>
          </p:nvPr>
        </p:nvSpPr>
        <p:spPr/>
        <p:txBody>
          <a:bodyPr/>
          <a:lstStyle/>
          <a:p>
            <a:r>
              <a:rPr lang="en-US" dirty="0"/>
              <a:t>8 – 30 nucleotides long</a:t>
            </a:r>
          </a:p>
          <a:p>
            <a:r>
              <a:rPr lang="en-US" dirty="0"/>
              <a:t>Regulate multiple processes at the same time</a:t>
            </a:r>
          </a:p>
          <a:p>
            <a:r>
              <a:rPr lang="en-US" dirty="0"/>
              <a:t>Non toxic</a:t>
            </a:r>
          </a:p>
          <a:p>
            <a:r>
              <a:rPr lang="en-US" dirty="0"/>
              <a:t>Tend to work in groups</a:t>
            </a:r>
          </a:p>
        </p:txBody>
      </p:sp>
      <p:sp>
        <p:nvSpPr>
          <p:cNvPr id="8" name="Text Placeholder 7">
            <a:extLst>
              <a:ext uri="{FF2B5EF4-FFF2-40B4-BE49-F238E27FC236}">
                <a16:creationId xmlns:a16="http://schemas.microsoft.com/office/drawing/2014/main" id="{992EDDD9-2326-A697-839F-C20417BEC902}"/>
              </a:ext>
            </a:extLst>
          </p:cNvPr>
          <p:cNvSpPr>
            <a:spLocks noGrp="1"/>
          </p:cNvSpPr>
          <p:nvPr>
            <p:ph type="body" sz="quarter" idx="3"/>
          </p:nvPr>
        </p:nvSpPr>
        <p:spPr/>
        <p:txBody>
          <a:bodyPr/>
          <a:lstStyle/>
          <a:p>
            <a:r>
              <a:rPr lang="en-US" dirty="0"/>
              <a:t>In comparison </a:t>
            </a:r>
          </a:p>
        </p:txBody>
      </p:sp>
      <p:sp>
        <p:nvSpPr>
          <p:cNvPr id="9" name="Content Placeholder 8">
            <a:extLst>
              <a:ext uri="{FF2B5EF4-FFF2-40B4-BE49-F238E27FC236}">
                <a16:creationId xmlns:a16="http://schemas.microsoft.com/office/drawing/2014/main" id="{EEFE037C-F6D2-5ED5-8F69-3B5FBDFD4E1D}"/>
              </a:ext>
            </a:extLst>
          </p:cNvPr>
          <p:cNvSpPr>
            <a:spLocks noGrp="1"/>
          </p:cNvSpPr>
          <p:nvPr>
            <p:ph sz="quarter" idx="4"/>
          </p:nvPr>
        </p:nvSpPr>
        <p:spPr/>
        <p:txBody>
          <a:bodyPr/>
          <a:lstStyle/>
          <a:p>
            <a:pPr marL="285750" indent="-285750">
              <a:buFont typeface="Arial" panose="020B0604020202020204" pitchFamily="34" charset="0"/>
              <a:buChar char="•"/>
            </a:pPr>
            <a:r>
              <a:rPr lang="en-US" dirty="0"/>
              <a:t>DNA</a:t>
            </a:r>
          </a:p>
          <a:p>
            <a:pPr marL="742950" lvl="1" indent="-285750">
              <a:buFont typeface="Arial" panose="020B0604020202020204" pitchFamily="34" charset="0"/>
              <a:buChar char="•"/>
            </a:pPr>
            <a:r>
              <a:rPr lang="en-US" dirty="0"/>
              <a:t>Hundreds of Millions</a:t>
            </a:r>
          </a:p>
          <a:p>
            <a:pPr marL="285750" indent="-285750">
              <a:buFont typeface="Arial" panose="020B0604020202020204" pitchFamily="34" charset="0"/>
              <a:buChar char="•"/>
            </a:pPr>
            <a:r>
              <a:rPr lang="en-US" dirty="0"/>
              <a:t>RNA</a:t>
            </a:r>
          </a:p>
          <a:p>
            <a:pPr marL="742950" lvl="1" indent="-285750">
              <a:buFont typeface="Arial" panose="020B0604020202020204" pitchFamily="34" charset="0"/>
              <a:buChar char="•"/>
            </a:pPr>
            <a:r>
              <a:rPr lang="en-US" dirty="0"/>
              <a:t>Thousands</a:t>
            </a:r>
          </a:p>
          <a:p>
            <a:endParaRPr lang="en-US" dirty="0"/>
          </a:p>
        </p:txBody>
      </p:sp>
      <p:sp>
        <p:nvSpPr>
          <p:cNvPr id="2" name="Date Placeholder 1">
            <a:extLst>
              <a:ext uri="{FF2B5EF4-FFF2-40B4-BE49-F238E27FC236}">
                <a16:creationId xmlns:a16="http://schemas.microsoft.com/office/drawing/2014/main" id="{8664E266-AD55-A56D-5C0A-5088D257C5C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E817F45E-DE6E-B70E-B77B-6336FB62C2EF}"/>
              </a:ext>
            </a:extLst>
          </p:cNvPr>
          <p:cNvSpPr>
            <a:spLocks noGrp="1"/>
          </p:cNvSpPr>
          <p:nvPr>
            <p:ph type="sldNum" sz="quarter" idx="12"/>
          </p:nvPr>
        </p:nvSpPr>
        <p:spPr/>
        <p:txBody>
          <a:bodyPr/>
          <a:lstStyle/>
          <a:p>
            <a:fld id="{B776CE9F-4BD8-A748-847B-B97BB3C5BACA}" type="slidenum">
              <a:rPr lang="en-US" smtClean="0"/>
              <a:t>14</a:t>
            </a:fld>
            <a:endParaRPr lang="en-US" dirty="0"/>
          </a:p>
        </p:txBody>
      </p:sp>
      <p:sp>
        <p:nvSpPr>
          <p:cNvPr id="5" name="Title 4">
            <a:extLst>
              <a:ext uri="{FF2B5EF4-FFF2-40B4-BE49-F238E27FC236}">
                <a16:creationId xmlns:a16="http://schemas.microsoft.com/office/drawing/2014/main" id="{8DD2ACD4-3E5E-562F-6CD7-FF7FD3AA4524}"/>
              </a:ext>
            </a:extLst>
          </p:cNvPr>
          <p:cNvSpPr>
            <a:spLocks noGrp="1"/>
          </p:cNvSpPr>
          <p:nvPr>
            <p:ph type="title"/>
          </p:nvPr>
        </p:nvSpPr>
        <p:spPr/>
        <p:txBody>
          <a:bodyPr/>
          <a:lstStyle/>
          <a:p>
            <a:r>
              <a:rPr lang="en-US" dirty="0"/>
              <a:t>Micro RNA</a:t>
            </a:r>
          </a:p>
        </p:txBody>
      </p:sp>
      <p:sp>
        <p:nvSpPr>
          <p:cNvPr id="13" name="Picture Placeholder 12">
            <a:extLst>
              <a:ext uri="{FF2B5EF4-FFF2-40B4-BE49-F238E27FC236}">
                <a16:creationId xmlns:a16="http://schemas.microsoft.com/office/drawing/2014/main" id="{C77FD5A2-0D8B-4DF2-7643-B25F01067030}"/>
              </a:ext>
            </a:extLst>
          </p:cNvPr>
          <p:cNvSpPr>
            <a:spLocks noGrp="1"/>
          </p:cNvSpPr>
          <p:nvPr>
            <p:ph type="pic" sz="quarter" idx="15"/>
          </p:nvPr>
        </p:nvSpPr>
        <p:spPr>
          <a:solidFill>
            <a:srgbClr val="F4F5E6"/>
          </a:solidFill>
        </p:spPr>
      </p:sp>
      <p:pic>
        <p:nvPicPr>
          <p:cNvPr id="14" name="Picture 13">
            <a:extLst>
              <a:ext uri="{FF2B5EF4-FFF2-40B4-BE49-F238E27FC236}">
                <a16:creationId xmlns:a16="http://schemas.microsoft.com/office/drawing/2014/main" id="{349C8EF0-CD1C-F3E2-B833-3E14A8366042}"/>
              </a:ext>
            </a:extLst>
          </p:cNvPr>
          <p:cNvPicPr/>
          <p:nvPr/>
        </p:nvPicPr>
        <p:blipFill>
          <a:blip r:embed="rId3">
            <a:alphaModFix/>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p:blipFill>
        <p:spPr>
          <a:xfrm rot="14545222" flipV="1">
            <a:off x="6663720" y="2415854"/>
            <a:ext cx="4003920" cy="1948550"/>
          </a:xfrm>
          <a:prstGeom prst="rect">
            <a:avLst/>
          </a:prstGeom>
          <a:ln>
            <a:noFill/>
          </a:ln>
        </p:spPr>
      </p:pic>
    </p:spTree>
    <p:extLst>
      <p:ext uri="{BB962C8B-B14F-4D97-AF65-F5344CB8AC3E}">
        <p14:creationId xmlns:p14="http://schemas.microsoft.com/office/powerpoint/2010/main" val="264267355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4"/>
        </a:solidFill>
        <a:effectLst/>
      </p:bgPr>
    </p:bg>
    <p:spTree>
      <p:nvGrpSpPr>
        <p:cNvPr id="1" name=""/>
        <p:cNvGrpSpPr/>
        <p:nvPr/>
      </p:nvGrpSpPr>
      <p:grpSpPr>
        <a:xfrm>
          <a:off x="0" y="0"/>
          <a:ext cx="0" cy="0"/>
          <a:chOff x="0" y="0"/>
          <a:chExt cx="0" cy="0"/>
        </a:xfrm>
      </p:grpSpPr>
      <p:pic>
        <p:nvPicPr>
          <p:cNvPr id="15" name="Picture 4" descr="What is RNA? – YourGenome">
            <a:extLst>
              <a:ext uri="{FF2B5EF4-FFF2-40B4-BE49-F238E27FC236}">
                <a16:creationId xmlns:a16="http://schemas.microsoft.com/office/drawing/2014/main" id="{6E7368C2-1319-A2F4-5963-4929152E3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456" y="-256032"/>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B55DF384-5341-8A60-58AD-46665623A868}"/>
              </a:ext>
            </a:extLst>
          </p:cNvPr>
          <p:cNvSpPr>
            <a:spLocks noGrp="1"/>
          </p:cNvSpPr>
          <p:nvPr>
            <p:ph sz="half" idx="2"/>
          </p:nvPr>
        </p:nvSpPr>
        <p:spPr/>
        <p:txBody>
          <a:bodyPr/>
          <a:lstStyle/>
          <a:p>
            <a:r>
              <a:rPr lang="en-US" dirty="0"/>
              <a:t>8 – 30 nucleotides long</a:t>
            </a:r>
          </a:p>
          <a:p>
            <a:r>
              <a:rPr lang="en-US" dirty="0"/>
              <a:t>Regulate multiple processes at the same time</a:t>
            </a:r>
          </a:p>
          <a:p>
            <a:r>
              <a:rPr lang="en-US" dirty="0"/>
              <a:t>Non toxic</a:t>
            </a:r>
          </a:p>
          <a:p>
            <a:r>
              <a:rPr lang="en-US" dirty="0"/>
              <a:t>Tend to work in groups</a:t>
            </a:r>
          </a:p>
        </p:txBody>
      </p:sp>
      <p:sp>
        <p:nvSpPr>
          <p:cNvPr id="8" name="Text Placeholder 7">
            <a:extLst>
              <a:ext uri="{FF2B5EF4-FFF2-40B4-BE49-F238E27FC236}">
                <a16:creationId xmlns:a16="http://schemas.microsoft.com/office/drawing/2014/main" id="{992EDDD9-2326-A697-839F-C20417BEC902}"/>
              </a:ext>
            </a:extLst>
          </p:cNvPr>
          <p:cNvSpPr>
            <a:spLocks noGrp="1"/>
          </p:cNvSpPr>
          <p:nvPr>
            <p:ph type="body" sz="quarter" idx="3"/>
          </p:nvPr>
        </p:nvSpPr>
        <p:spPr/>
        <p:txBody>
          <a:bodyPr/>
          <a:lstStyle/>
          <a:p>
            <a:r>
              <a:rPr lang="en-US" dirty="0"/>
              <a:t>In comparison </a:t>
            </a:r>
          </a:p>
        </p:txBody>
      </p:sp>
      <p:sp>
        <p:nvSpPr>
          <p:cNvPr id="9" name="Content Placeholder 8">
            <a:extLst>
              <a:ext uri="{FF2B5EF4-FFF2-40B4-BE49-F238E27FC236}">
                <a16:creationId xmlns:a16="http://schemas.microsoft.com/office/drawing/2014/main" id="{EEFE037C-F6D2-5ED5-8F69-3B5FBDFD4E1D}"/>
              </a:ext>
            </a:extLst>
          </p:cNvPr>
          <p:cNvSpPr>
            <a:spLocks noGrp="1"/>
          </p:cNvSpPr>
          <p:nvPr>
            <p:ph sz="quarter" idx="4"/>
          </p:nvPr>
        </p:nvSpPr>
        <p:spPr/>
        <p:txBody>
          <a:bodyPr/>
          <a:lstStyle/>
          <a:p>
            <a:pPr marL="285750" indent="-285750">
              <a:buFont typeface="Arial" panose="020B0604020202020204" pitchFamily="34" charset="0"/>
              <a:buChar char="•"/>
            </a:pPr>
            <a:r>
              <a:rPr lang="en-US" dirty="0"/>
              <a:t>DNA</a:t>
            </a:r>
          </a:p>
          <a:p>
            <a:pPr marL="742950" lvl="1" indent="-285750">
              <a:buFont typeface="Arial" panose="020B0604020202020204" pitchFamily="34" charset="0"/>
              <a:buChar char="•"/>
            </a:pPr>
            <a:r>
              <a:rPr lang="en-US" dirty="0"/>
              <a:t>Hundreds of Millions</a:t>
            </a:r>
          </a:p>
          <a:p>
            <a:pPr marL="285750" indent="-285750">
              <a:buFont typeface="Arial" panose="020B0604020202020204" pitchFamily="34" charset="0"/>
              <a:buChar char="•"/>
            </a:pPr>
            <a:r>
              <a:rPr lang="en-US" dirty="0"/>
              <a:t>RNA</a:t>
            </a:r>
          </a:p>
          <a:p>
            <a:pPr marL="742950" lvl="1" indent="-285750">
              <a:buFont typeface="Arial" panose="020B0604020202020204" pitchFamily="34" charset="0"/>
              <a:buChar char="•"/>
            </a:pPr>
            <a:r>
              <a:rPr lang="en-US" dirty="0"/>
              <a:t>Thousands</a:t>
            </a:r>
          </a:p>
          <a:p>
            <a:endParaRPr lang="en-US" dirty="0"/>
          </a:p>
        </p:txBody>
      </p:sp>
      <p:sp>
        <p:nvSpPr>
          <p:cNvPr id="2" name="Date Placeholder 1">
            <a:extLst>
              <a:ext uri="{FF2B5EF4-FFF2-40B4-BE49-F238E27FC236}">
                <a16:creationId xmlns:a16="http://schemas.microsoft.com/office/drawing/2014/main" id="{8664E266-AD55-A56D-5C0A-5088D257C5C1}"/>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E817F45E-DE6E-B70E-B77B-6336FB62C2EF}"/>
              </a:ext>
            </a:extLst>
          </p:cNvPr>
          <p:cNvSpPr>
            <a:spLocks noGrp="1"/>
          </p:cNvSpPr>
          <p:nvPr>
            <p:ph type="sldNum" sz="quarter" idx="12"/>
          </p:nvPr>
        </p:nvSpPr>
        <p:spPr/>
        <p:txBody>
          <a:bodyPr/>
          <a:lstStyle/>
          <a:p>
            <a:fld id="{B776CE9F-4BD8-A748-847B-B97BB3C5BACA}" type="slidenum">
              <a:rPr lang="en-US" smtClean="0"/>
              <a:t>15</a:t>
            </a:fld>
            <a:endParaRPr lang="en-US" dirty="0"/>
          </a:p>
        </p:txBody>
      </p:sp>
      <p:sp>
        <p:nvSpPr>
          <p:cNvPr id="5" name="Title 4">
            <a:extLst>
              <a:ext uri="{FF2B5EF4-FFF2-40B4-BE49-F238E27FC236}">
                <a16:creationId xmlns:a16="http://schemas.microsoft.com/office/drawing/2014/main" id="{8DD2ACD4-3E5E-562F-6CD7-FF7FD3AA4524}"/>
              </a:ext>
            </a:extLst>
          </p:cNvPr>
          <p:cNvSpPr>
            <a:spLocks noGrp="1"/>
          </p:cNvSpPr>
          <p:nvPr>
            <p:ph type="title"/>
          </p:nvPr>
        </p:nvSpPr>
        <p:spPr/>
        <p:txBody>
          <a:bodyPr/>
          <a:lstStyle/>
          <a:p>
            <a:r>
              <a:rPr lang="en-US" dirty="0"/>
              <a:t>Micro RNA</a:t>
            </a:r>
          </a:p>
        </p:txBody>
      </p:sp>
      <p:sp>
        <p:nvSpPr>
          <p:cNvPr id="6" name="Text Placeholder 5">
            <a:extLst>
              <a:ext uri="{FF2B5EF4-FFF2-40B4-BE49-F238E27FC236}">
                <a16:creationId xmlns:a16="http://schemas.microsoft.com/office/drawing/2014/main" id="{218D4F19-509A-2D06-B6CF-C2F146CE5E2A}"/>
              </a:ext>
            </a:extLst>
          </p:cNvPr>
          <p:cNvSpPr>
            <a:spLocks noGrp="1"/>
          </p:cNvSpPr>
          <p:nvPr>
            <p:ph type="body" idx="1"/>
          </p:nvPr>
        </p:nvSpPr>
        <p:spPr/>
        <p:txBody>
          <a:bodyPr/>
          <a:lstStyle/>
          <a:p>
            <a:r>
              <a:rPr lang="en-US" dirty="0"/>
              <a:t>SMALL</a:t>
            </a:r>
          </a:p>
        </p:txBody>
      </p:sp>
      <p:sp>
        <p:nvSpPr>
          <p:cNvPr id="11" name="Left Brace 10">
            <a:extLst>
              <a:ext uri="{FF2B5EF4-FFF2-40B4-BE49-F238E27FC236}">
                <a16:creationId xmlns:a16="http://schemas.microsoft.com/office/drawing/2014/main" id="{513E34A5-24C4-17A9-FCC4-1245E998730F}"/>
              </a:ext>
            </a:extLst>
          </p:cNvPr>
          <p:cNvSpPr/>
          <p:nvPr/>
        </p:nvSpPr>
        <p:spPr>
          <a:xfrm>
            <a:off x="6924414" y="2579939"/>
            <a:ext cx="656948" cy="184655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2EC32C54-8BBE-2754-3426-5C2D02EC5576}"/>
              </a:ext>
            </a:extLst>
          </p:cNvPr>
          <p:cNvPicPr/>
          <p:nvPr/>
        </p:nvPicPr>
        <p:blipFill>
          <a:blip r:embed="rId3">
            <a:alphaModFix/>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p:blipFill>
        <p:spPr>
          <a:xfrm rot="14545222" flipV="1">
            <a:off x="6422501" y="3405278"/>
            <a:ext cx="653263" cy="317917"/>
          </a:xfrm>
          <a:prstGeom prst="rect">
            <a:avLst/>
          </a:prstGeom>
          <a:ln>
            <a:noFill/>
          </a:ln>
        </p:spPr>
      </p:pic>
    </p:spTree>
    <p:extLst>
      <p:ext uri="{BB962C8B-B14F-4D97-AF65-F5344CB8AC3E}">
        <p14:creationId xmlns:p14="http://schemas.microsoft.com/office/powerpoint/2010/main" val="264595729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B72C1C10-D37A-5AFE-415E-70F1B1887F91}"/>
              </a:ext>
            </a:extLst>
          </p:cNvPr>
          <p:cNvSpPr>
            <a:spLocks noGrp="1"/>
          </p:cNvSpPr>
          <p:nvPr>
            <p:ph type="title"/>
          </p:nvPr>
        </p:nvSpPr>
        <p:spPr>
          <a:xfrm>
            <a:off x="839788" y="457200"/>
            <a:ext cx="9246604" cy="1600200"/>
          </a:xfrm>
        </p:spPr>
        <p:txBody>
          <a:bodyPr anchor="ctr"/>
          <a:lstStyle/>
          <a:p>
            <a:r>
              <a:rPr lang="en-US" cap="none" dirty="0">
                <a:latin typeface="Posterama" panose="020B0504020200020000" pitchFamily="34" charset="0"/>
              </a:rPr>
              <a:t>microRNAs BLOCK mRNAs BY BINDING IT</a:t>
            </a:r>
          </a:p>
        </p:txBody>
      </p:sp>
      <p:sp>
        <p:nvSpPr>
          <p:cNvPr id="2" name="Date Placeholder 1">
            <a:extLst>
              <a:ext uri="{FF2B5EF4-FFF2-40B4-BE49-F238E27FC236}">
                <a16:creationId xmlns:a16="http://schemas.microsoft.com/office/drawing/2014/main" id="{6B5974B5-671E-E93E-52B5-F345DE8A7BB1}"/>
              </a:ext>
            </a:extLst>
          </p:cNvPr>
          <p:cNvSpPr>
            <a:spLocks noGrp="1"/>
          </p:cNvSpPr>
          <p:nvPr>
            <p:ph type="dt" sz="half" idx="10"/>
          </p:nvPr>
        </p:nvSpPr>
        <p:spPr>
          <a:xfrm>
            <a:off x="11055096" y="6327648"/>
            <a:ext cx="758952" cy="274320"/>
          </a:xfrm>
        </p:spPr>
        <p:txBody>
          <a:bodyPr anchor="ctr">
            <a:normAutofit/>
          </a:bodyPr>
          <a:lstStyle/>
          <a:p>
            <a:pPr>
              <a:spcAft>
                <a:spcPts val="600"/>
              </a:spcAft>
            </a:pPr>
            <a:r>
              <a:rPr lang="en-US"/>
              <a:t>20XX</a:t>
            </a:r>
          </a:p>
        </p:txBody>
      </p:sp>
      <p:sp>
        <p:nvSpPr>
          <p:cNvPr id="4" name="Slide Number Placeholder 3">
            <a:extLst>
              <a:ext uri="{FF2B5EF4-FFF2-40B4-BE49-F238E27FC236}">
                <a16:creationId xmlns:a16="http://schemas.microsoft.com/office/drawing/2014/main" id="{D12CA600-F325-342B-D5BE-C62CD45328CE}"/>
              </a:ext>
            </a:extLst>
          </p:cNvPr>
          <p:cNvSpPr>
            <a:spLocks noGrp="1"/>
          </p:cNvSpPr>
          <p:nvPr>
            <p:ph type="sldNum" sz="quarter" idx="12"/>
          </p:nvPr>
        </p:nvSpPr>
        <p:spPr>
          <a:xfrm>
            <a:off x="5926836" y="6327648"/>
            <a:ext cx="338328" cy="338328"/>
          </a:xfrm>
        </p:spPr>
        <p:txBody>
          <a:bodyPr anchor="ctr">
            <a:normAutofit/>
          </a:bodyPr>
          <a:lstStyle/>
          <a:p>
            <a:pPr>
              <a:spcAft>
                <a:spcPts val="600"/>
              </a:spcAft>
            </a:pPr>
            <a:fld id="{B776CE9F-4BD8-A748-847B-B97BB3C5BACA}" type="slidenum">
              <a:rPr lang="en-US" smtClean="0"/>
              <a:pPr>
                <a:spcAft>
                  <a:spcPts val="600"/>
                </a:spcAft>
              </a:pPr>
              <a:t>16</a:t>
            </a:fld>
            <a:endParaRPr lang="en-US"/>
          </a:p>
        </p:txBody>
      </p:sp>
      <p:pic>
        <p:nvPicPr>
          <p:cNvPr id="2054" name="Picture 6" descr="Frontiers | Common features of microRNA target prediction tools">
            <a:extLst>
              <a:ext uri="{FF2B5EF4-FFF2-40B4-BE49-F238E27FC236}">
                <a16:creationId xmlns:a16="http://schemas.microsoft.com/office/drawing/2014/main" id="{35E3BDFF-7972-4CF6-1165-805FA264122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5909" y="2424508"/>
            <a:ext cx="9958510" cy="271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786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6EC370E-4E28-6038-27B7-AE37AD11346C}"/>
              </a:ext>
            </a:extLst>
          </p:cNvPr>
          <p:cNvSpPr>
            <a:spLocks noGrp="1"/>
          </p:cNvSpPr>
          <p:nvPr>
            <p:ph type="title"/>
          </p:nvPr>
        </p:nvSpPr>
        <p:spPr/>
        <p:txBody>
          <a:bodyPr/>
          <a:lstStyle/>
          <a:p>
            <a:endParaRPr lang="en-US"/>
          </a:p>
        </p:txBody>
      </p:sp>
      <p:pic>
        <p:nvPicPr>
          <p:cNvPr id="9" name="Content Placeholder 8" descr="A picture containing fashion accessory, jewellery, jewelry making, necklace&#10;&#10;Description automatically generated">
            <a:extLst>
              <a:ext uri="{FF2B5EF4-FFF2-40B4-BE49-F238E27FC236}">
                <a16:creationId xmlns:a16="http://schemas.microsoft.com/office/drawing/2014/main" id="{33580C44-3C90-8FE8-7C9B-26D1151922BE}"/>
              </a:ext>
            </a:extLst>
          </p:cNvPr>
          <p:cNvPicPr>
            <a:picLocks noGrp="1" noChangeAspect="1"/>
          </p:cNvPicPr>
          <p:nvPr>
            <p:ph sz="half" idx="1"/>
          </p:nvPr>
        </p:nvPicPr>
        <p:blipFill>
          <a:blip r:embed="rId2"/>
          <a:stretch>
            <a:fillRect/>
          </a:stretch>
        </p:blipFill>
        <p:spPr>
          <a:xfrm>
            <a:off x="6265164" y="2542413"/>
            <a:ext cx="4333875" cy="2495550"/>
          </a:xfrm>
        </p:spPr>
      </p:pic>
      <p:pic>
        <p:nvPicPr>
          <p:cNvPr id="13" name="Content Placeholder 12" descr="A picture containing map&#10;&#10;Description automatically generated">
            <a:extLst>
              <a:ext uri="{FF2B5EF4-FFF2-40B4-BE49-F238E27FC236}">
                <a16:creationId xmlns:a16="http://schemas.microsoft.com/office/drawing/2014/main" id="{A3C3EC42-45F1-BA63-13CF-5BCF4B6277E2}"/>
              </a:ext>
            </a:extLst>
          </p:cNvPr>
          <p:cNvPicPr>
            <a:picLocks noGrp="1" noChangeAspect="1"/>
          </p:cNvPicPr>
          <p:nvPr>
            <p:ph sz="half" idx="2"/>
          </p:nvPr>
        </p:nvPicPr>
        <p:blipFill>
          <a:blip r:embed="rId3"/>
          <a:stretch>
            <a:fillRect/>
          </a:stretch>
        </p:blipFill>
        <p:spPr>
          <a:xfrm>
            <a:off x="1436688" y="1642269"/>
            <a:ext cx="3573462" cy="3573462"/>
          </a:xfrm>
        </p:spPr>
      </p:pic>
      <p:sp>
        <p:nvSpPr>
          <p:cNvPr id="3" name="Date Placeholder 2">
            <a:extLst>
              <a:ext uri="{FF2B5EF4-FFF2-40B4-BE49-F238E27FC236}">
                <a16:creationId xmlns:a16="http://schemas.microsoft.com/office/drawing/2014/main" id="{8F65118D-586B-B1B8-B07E-9A050B3302D1}"/>
              </a:ext>
            </a:extLst>
          </p:cNvPr>
          <p:cNvSpPr>
            <a:spLocks noGrp="1"/>
          </p:cNvSpPr>
          <p:nvPr>
            <p:ph type="dt" sz="half" idx="10"/>
          </p:nvPr>
        </p:nvSpPr>
        <p:spPr/>
        <p:txBody>
          <a:bodyPr/>
          <a:lstStyle/>
          <a:p>
            <a:r>
              <a:rPr lang="en-US"/>
              <a:t>20XX</a:t>
            </a:r>
            <a:endParaRPr lang="en-US" dirty="0"/>
          </a:p>
        </p:txBody>
      </p:sp>
      <p:sp>
        <p:nvSpPr>
          <p:cNvPr id="5" name="Slide Number Placeholder 4">
            <a:extLst>
              <a:ext uri="{FF2B5EF4-FFF2-40B4-BE49-F238E27FC236}">
                <a16:creationId xmlns:a16="http://schemas.microsoft.com/office/drawing/2014/main" id="{008F1277-5AF7-04FE-CFC8-5EA92BE80224}"/>
              </a:ext>
            </a:extLst>
          </p:cNvPr>
          <p:cNvSpPr>
            <a:spLocks noGrp="1"/>
          </p:cNvSpPr>
          <p:nvPr>
            <p:ph type="sldNum" sz="quarter" idx="12"/>
          </p:nvPr>
        </p:nvSpPr>
        <p:spPr/>
        <p:txBody>
          <a:bodyPr/>
          <a:lstStyle/>
          <a:p>
            <a:fld id="{B776CE9F-4BD8-A748-847B-B97BB3C5BACA}" type="slidenum">
              <a:rPr lang="en-US" smtClean="0"/>
              <a:t>17</a:t>
            </a:fld>
            <a:endParaRPr lang="en-US" dirty="0"/>
          </a:p>
        </p:txBody>
      </p:sp>
    </p:spTree>
    <p:extLst>
      <p:ext uri="{BB962C8B-B14F-4D97-AF65-F5344CB8AC3E}">
        <p14:creationId xmlns:p14="http://schemas.microsoft.com/office/powerpoint/2010/main" val="1550704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A788F-C9CB-517D-6E51-5F640E7C2203}"/>
              </a:ext>
            </a:extLst>
          </p:cNvPr>
          <p:cNvSpPr>
            <a:spLocks noGrp="1"/>
          </p:cNvSpPr>
          <p:nvPr>
            <p:ph type="title"/>
          </p:nvPr>
        </p:nvSpPr>
        <p:spPr/>
        <p:txBody>
          <a:bodyPr/>
          <a:lstStyle/>
          <a:p>
            <a:r>
              <a:rPr lang="en-US" dirty="0"/>
              <a:t>Hall of fame of muscle </a:t>
            </a:r>
            <a:r>
              <a:rPr lang="en-US" cap="none" dirty="0"/>
              <a:t>miRNAs</a:t>
            </a:r>
            <a:endParaRPr lang="en-US" dirty="0"/>
          </a:p>
        </p:txBody>
      </p:sp>
      <p:sp>
        <p:nvSpPr>
          <p:cNvPr id="3" name="Content Placeholder 2">
            <a:extLst>
              <a:ext uri="{FF2B5EF4-FFF2-40B4-BE49-F238E27FC236}">
                <a16:creationId xmlns:a16="http://schemas.microsoft.com/office/drawing/2014/main" id="{62CBE2CB-B53C-A3A3-205C-3BD795FEC9B4}"/>
              </a:ext>
            </a:extLst>
          </p:cNvPr>
          <p:cNvSpPr>
            <a:spLocks noGrp="1"/>
          </p:cNvSpPr>
          <p:nvPr>
            <p:ph sz="half" idx="1"/>
          </p:nvPr>
        </p:nvSpPr>
        <p:spPr/>
        <p:txBody>
          <a:bodyPr anchor="ctr"/>
          <a:lstStyle/>
          <a:p>
            <a:pPr algn="ctr">
              <a:buFont typeface="Arial" panose="020B0604020202020204" pitchFamily="34" charset="0"/>
              <a:buChar char="•"/>
            </a:pPr>
            <a:r>
              <a:rPr lang="en-US" sz="2800" dirty="0"/>
              <a:t>miR-1</a:t>
            </a:r>
          </a:p>
          <a:p>
            <a:pPr algn="ctr">
              <a:buFont typeface="Arial" panose="020B0604020202020204" pitchFamily="34" charset="0"/>
              <a:buChar char="•"/>
            </a:pPr>
            <a:r>
              <a:rPr lang="en-US" sz="2800" dirty="0"/>
              <a:t>miR-133</a:t>
            </a:r>
          </a:p>
          <a:p>
            <a:pPr algn="ctr">
              <a:buFont typeface="Arial" panose="020B0604020202020204" pitchFamily="34" charset="0"/>
              <a:buChar char="•"/>
            </a:pPr>
            <a:r>
              <a:rPr lang="en-US" sz="2800" dirty="0"/>
              <a:t>miR-206</a:t>
            </a:r>
          </a:p>
          <a:p>
            <a:pPr algn="ctr">
              <a:buFont typeface="Arial" panose="020B0604020202020204" pitchFamily="34" charset="0"/>
              <a:buChar char="•"/>
            </a:pPr>
            <a:endParaRPr lang="en-US" sz="2800" dirty="0"/>
          </a:p>
        </p:txBody>
      </p:sp>
      <p:pic>
        <p:nvPicPr>
          <p:cNvPr id="9" name="Content Placeholder 8" descr="A star with text on it&#10;&#10;Description automatically generated with low confidence">
            <a:extLst>
              <a:ext uri="{FF2B5EF4-FFF2-40B4-BE49-F238E27FC236}">
                <a16:creationId xmlns:a16="http://schemas.microsoft.com/office/drawing/2014/main" id="{9009C5B3-4CA2-28F5-5D03-AFF0685D525E}"/>
              </a:ext>
            </a:extLst>
          </p:cNvPr>
          <p:cNvPicPr>
            <a:picLocks noGrp="1" noChangeAspect="1"/>
          </p:cNvPicPr>
          <p:nvPr>
            <p:ph sz="half" idx="2"/>
          </p:nvPr>
        </p:nvPicPr>
        <p:blipFill>
          <a:blip r:embed="rId2"/>
          <a:stretch>
            <a:fillRect/>
          </a:stretch>
        </p:blipFill>
        <p:spPr>
          <a:xfrm>
            <a:off x="6481453" y="1825625"/>
            <a:ext cx="4563094" cy="4351338"/>
          </a:xfrm>
        </p:spPr>
      </p:pic>
      <p:sp>
        <p:nvSpPr>
          <p:cNvPr id="5" name="Date Placeholder 4">
            <a:extLst>
              <a:ext uri="{FF2B5EF4-FFF2-40B4-BE49-F238E27FC236}">
                <a16:creationId xmlns:a16="http://schemas.microsoft.com/office/drawing/2014/main" id="{C94CA085-2E2F-6766-DBE0-133E8D408C04}"/>
              </a:ext>
            </a:extLst>
          </p:cNvPr>
          <p:cNvSpPr>
            <a:spLocks noGrp="1"/>
          </p:cNvSpPr>
          <p:nvPr>
            <p:ph type="dt" sz="half" idx="10"/>
          </p:nvPr>
        </p:nvSpPr>
        <p:spPr/>
        <p:txBody>
          <a:bodyPr/>
          <a:lstStyle/>
          <a:p>
            <a:r>
              <a:rPr lang="en-US"/>
              <a:t>20XX</a:t>
            </a:r>
            <a:endParaRPr lang="en-US" dirty="0"/>
          </a:p>
        </p:txBody>
      </p:sp>
      <p:sp>
        <p:nvSpPr>
          <p:cNvPr id="7" name="Slide Number Placeholder 6">
            <a:extLst>
              <a:ext uri="{FF2B5EF4-FFF2-40B4-BE49-F238E27FC236}">
                <a16:creationId xmlns:a16="http://schemas.microsoft.com/office/drawing/2014/main" id="{76A74083-779E-D5E9-B86B-9DA597E63B3B}"/>
              </a:ext>
            </a:extLst>
          </p:cNvPr>
          <p:cNvSpPr>
            <a:spLocks noGrp="1"/>
          </p:cNvSpPr>
          <p:nvPr>
            <p:ph type="sldNum" sz="quarter" idx="12"/>
          </p:nvPr>
        </p:nvSpPr>
        <p:spPr/>
        <p:txBody>
          <a:bodyPr/>
          <a:lstStyle/>
          <a:p>
            <a:fld id="{B776CE9F-4BD8-A748-847B-B97BB3C5BACA}" type="slidenum">
              <a:rPr lang="en-US" smtClean="0"/>
              <a:t>18</a:t>
            </a:fld>
            <a:endParaRPr lang="en-US" dirty="0"/>
          </a:p>
        </p:txBody>
      </p:sp>
    </p:spTree>
    <p:extLst>
      <p:ext uri="{BB962C8B-B14F-4D97-AF65-F5344CB8AC3E}">
        <p14:creationId xmlns:p14="http://schemas.microsoft.com/office/powerpoint/2010/main" val="301318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F792-6043-8C7A-5F32-6DE3F3B65D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0CE1EC-3D33-68D8-0DE0-837D3D5783B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17A94791-ECEE-75A7-DE8A-97F0E8697C91}"/>
              </a:ext>
            </a:extLst>
          </p:cNvPr>
          <p:cNvSpPr>
            <a:spLocks noGrp="1"/>
          </p:cNvSpPr>
          <p:nvPr>
            <p:ph sz="half" idx="2"/>
          </p:nvPr>
        </p:nvSpPr>
        <p:spPr/>
        <p:txBody>
          <a:bodyPr/>
          <a:lstStyle/>
          <a:p>
            <a:endParaRPr lang="en-US" dirty="0"/>
          </a:p>
        </p:txBody>
      </p:sp>
      <p:sp>
        <p:nvSpPr>
          <p:cNvPr id="5" name="Date Placeholder 4">
            <a:extLst>
              <a:ext uri="{FF2B5EF4-FFF2-40B4-BE49-F238E27FC236}">
                <a16:creationId xmlns:a16="http://schemas.microsoft.com/office/drawing/2014/main" id="{F1F90E1E-A912-053F-CCE6-3AB3C8C6F52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BE9FDC9-3F3F-D125-10DF-E337090CD371}"/>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2413B316-3A8E-1297-9A08-93C5C72B7212}"/>
              </a:ext>
            </a:extLst>
          </p:cNvPr>
          <p:cNvSpPr>
            <a:spLocks noGrp="1"/>
          </p:cNvSpPr>
          <p:nvPr>
            <p:ph type="sldNum" sz="quarter" idx="12"/>
          </p:nvPr>
        </p:nvSpPr>
        <p:spPr/>
        <p:txBody>
          <a:bodyPr/>
          <a:lstStyle/>
          <a:p>
            <a:fld id="{B776CE9F-4BD8-A748-847B-B97BB3C5BACA}" type="slidenum">
              <a:rPr lang="en-US" smtClean="0"/>
              <a:t>19</a:t>
            </a:fld>
            <a:endParaRPr lang="en-US" dirty="0"/>
          </a:p>
        </p:txBody>
      </p:sp>
      <p:pic>
        <p:nvPicPr>
          <p:cNvPr id="8" name="Picture 7">
            <a:extLst>
              <a:ext uri="{FF2B5EF4-FFF2-40B4-BE49-F238E27FC236}">
                <a16:creationId xmlns:a16="http://schemas.microsoft.com/office/drawing/2014/main" id="{EE526520-8B5C-99C4-3F3F-BF04F8BA51A7}"/>
              </a:ext>
            </a:extLst>
          </p:cNvPr>
          <p:cNvPicPr/>
          <p:nvPr/>
        </p:nvPicPr>
        <p:blipFill>
          <a:blip r:embed="rId2"/>
          <a:stretch/>
        </p:blipFill>
        <p:spPr>
          <a:xfrm>
            <a:off x="609173" y="2879754"/>
            <a:ext cx="2856960" cy="2031840"/>
          </a:xfrm>
          <a:prstGeom prst="rect">
            <a:avLst/>
          </a:prstGeom>
          <a:ln>
            <a:noFill/>
          </a:ln>
        </p:spPr>
      </p:pic>
      <p:pic>
        <p:nvPicPr>
          <p:cNvPr id="9" name="Picture 8">
            <a:extLst>
              <a:ext uri="{FF2B5EF4-FFF2-40B4-BE49-F238E27FC236}">
                <a16:creationId xmlns:a16="http://schemas.microsoft.com/office/drawing/2014/main" id="{C7F1F621-E260-D027-622A-23213AD3C5E7}"/>
              </a:ext>
            </a:extLst>
          </p:cNvPr>
          <p:cNvPicPr/>
          <p:nvPr/>
        </p:nvPicPr>
        <p:blipFill>
          <a:blip r:embed="rId3">
            <a:alphaModFix amt="98000"/>
          </a:blip>
          <a:stretch/>
        </p:blipFill>
        <p:spPr>
          <a:xfrm>
            <a:off x="3368820" y="1375447"/>
            <a:ext cx="1588680" cy="1586880"/>
          </a:xfrm>
          <a:prstGeom prst="rect">
            <a:avLst/>
          </a:prstGeom>
          <a:ln>
            <a:noFill/>
          </a:ln>
        </p:spPr>
      </p:pic>
      <p:pic>
        <p:nvPicPr>
          <p:cNvPr id="10" name="Picture 9">
            <a:extLst>
              <a:ext uri="{FF2B5EF4-FFF2-40B4-BE49-F238E27FC236}">
                <a16:creationId xmlns:a16="http://schemas.microsoft.com/office/drawing/2014/main" id="{555CE44A-04D7-59E7-A18D-91CEB1EEB9A0}"/>
              </a:ext>
            </a:extLst>
          </p:cNvPr>
          <p:cNvPicPr/>
          <p:nvPr/>
        </p:nvPicPr>
        <p:blipFill>
          <a:blip r:embed="rId4">
            <a:alphaModFix amt="96000"/>
          </a:blip>
          <a:stretch/>
        </p:blipFill>
        <p:spPr>
          <a:xfrm rot="17199000">
            <a:off x="2818488" y="3457732"/>
            <a:ext cx="3035520" cy="3382200"/>
          </a:xfrm>
          <a:prstGeom prst="rect">
            <a:avLst/>
          </a:prstGeom>
          <a:ln>
            <a:noFill/>
          </a:ln>
        </p:spPr>
      </p:pic>
      <p:pic>
        <p:nvPicPr>
          <p:cNvPr id="11" name="Picture 10">
            <a:extLst>
              <a:ext uri="{FF2B5EF4-FFF2-40B4-BE49-F238E27FC236}">
                <a16:creationId xmlns:a16="http://schemas.microsoft.com/office/drawing/2014/main" id="{74258A86-00D5-B553-4950-C6188BA63E6D}"/>
              </a:ext>
            </a:extLst>
          </p:cNvPr>
          <p:cNvPicPr/>
          <p:nvPr/>
        </p:nvPicPr>
        <p:blipFill>
          <a:blip r:embed="rId5"/>
          <a:stretch/>
        </p:blipFill>
        <p:spPr>
          <a:xfrm>
            <a:off x="6196440" y="1709167"/>
            <a:ext cx="3124080" cy="2506320"/>
          </a:xfrm>
          <a:prstGeom prst="rect">
            <a:avLst/>
          </a:prstGeom>
          <a:ln>
            <a:noFill/>
          </a:ln>
        </p:spPr>
      </p:pic>
      <p:pic>
        <p:nvPicPr>
          <p:cNvPr id="12" name="Picture 11">
            <a:extLst>
              <a:ext uri="{FF2B5EF4-FFF2-40B4-BE49-F238E27FC236}">
                <a16:creationId xmlns:a16="http://schemas.microsoft.com/office/drawing/2014/main" id="{492D264A-D465-065F-12E9-5E00DB0C49CA}"/>
              </a:ext>
            </a:extLst>
          </p:cNvPr>
          <p:cNvPicPr/>
          <p:nvPr/>
        </p:nvPicPr>
        <p:blipFill>
          <a:blip r:embed="rId6"/>
          <a:stretch/>
        </p:blipFill>
        <p:spPr>
          <a:xfrm>
            <a:off x="6610440" y="2328367"/>
            <a:ext cx="5040000" cy="4043520"/>
          </a:xfrm>
          <a:prstGeom prst="rect">
            <a:avLst/>
          </a:prstGeom>
          <a:ln>
            <a:noFill/>
          </a:ln>
        </p:spPr>
      </p:pic>
    </p:spTree>
    <p:extLst>
      <p:ext uri="{BB962C8B-B14F-4D97-AF65-F5344CB8AC3E}">
        <p14:creationId xmlns:p14="http://schemas.microsoft.com/office/powerpoint/2010/main" val="78992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fill="hold" nodeType="clickEffect">
                                  <p:stCondLst>
                                    <p:cond delay="0"/>
                                  </p:stCondLst>
                                  <p:childTnLst>
                                    <p:animEffect transition="out" filter="fade">
                                      <p:cBhvr additive="repl">
                                        <p:cTn id="10" dur="500"/>
                                        <p:tgtEl>
                                          <p:spTgt spid="12"/>
                                        </p:tgtEl>
                                      </p:cBhvr>
                                    </p:animEffect>
                                    <p:set>
                                      <p:cBhvr>
                                        <p:cTn id="11" dur="0" fill="hold">
                                          <p:stCondLst>
                                            <p:cond delay="499"/>
                                          </p:stCondLst>
                                        </p:cTn>
                                        <p:tgtEl>
                                          <p:spTgt spid="12"/>
                                        </p:tgtEl>
                                        <p:attrNameLst>
                                          <p:attrName>style.visibility</p:attrName>
                                        </p:attrNameLst>
                                      </p:cBhvr>
                                      <p:to>
                                        <p:strVal val="hidden"/>
                                      </p:to>
                                    </p:set>
                                  </p:childTnLst>
                                </p:cTn>
                              </p:par>
                              <p:par>
                                <p:cTn id="12" presetID="10" presetClass="entr" fill="hold" nodeType="withEffect">
                                  <p:stCondLst>
                                    <p:cond delay="0"/>
                                  </p:stCondLst>
                                  <p:childTnLst>
                                    <p:set>
                                      <p:cBhvr>
                                        <p:cTn id="13" dur="0" fill="hold">
                                          <p:stCondLst>
                                            <p:cond delay="0"/>
                                          </p:stCondLst>
                                        </p:cTn>
                                        <p:tgtEl>
                                          <p:spTgt spid="11"/>
                                        </p:tgtEl>
                                        <p:attrNameLst>
                                          <p:attrName>style.visibility</p:attrName>
                                        </p:attrNameLst>
                                      </p:cBhvr>
                                      <p:to>
                                        <p:strVal val="visible"/>
                                      </p:to>
                                    </p:set>
                                    <p:animEffect transition="in" filter="fade">
                                      <p:cBhvr additive="repl">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6B855994-A782-5275-60E7-EC5601707F44}"/>
              </a:ext>
            </a:extLst>
          </p:cNvPr>
          <p:cNvPicPr>
            <a:picLocks noGrp="1" noChangeAspect="1"/>
          </p:cNvPicPr>
          <p:nvPr>
            <p:ph type="pic" sz="quarter" idx="12"/>
          </p:nvPr>
        </p:nvPicPr>
        <p:blipFill>
          <a:blip r:embed="rId2"/>
          <a:srcRect/>
          <a:stretch/>
        </p:blipFill>
        <p:spPr/>
      </p:pic>
      <p:pic>
        <p:nvPicPr>
          <p:cNvPr id="4" name="Picture Placeholder 3">
            <a:extLst>
              <a:ext uri="{FF2B5EF4-FFF2-40B4-BE49-F238E27FC236}">
                <a16:creationId xmlns:a16="http://schemas.microsoft.com/office/drawing/2014/main" id="{06C92DE3-9739-0263-28AE-0915F69A3194}"/>
              </a:ext>
            </a:extLst>
          </p:cNvPr>
          <p:cNvPicPr>
            <a:picLocks noGrp="1" noChangeAspect="1"/>
          </p:cNvPicPr>
          <p:nvPr>
            <p:ph type="pic" sz="quarter" idx="11"/>
          </p:nvPr>
        </p:nvPicPr>
        <p:blipFill>
          <a:blip r:embed="rId3"/>
          <a:srcRect/>
          <a:stretch/>
        </p:blipFill>
        <p:spPr/>
      </p:pic>
      <p:sp>
        <p:nvSpPr>
          <p:cNvPr id="3" name="Title 2">
            <a:extLst>
              <a:ext uri="{FF2B5EF4-FFF2-40B4-BE49-F238E27FC236}">
                <a16:creationId xmlns:a16="http://schemas.microsoft.com/office/drawing/2014/main" id="{194F12D1-0BAB-3944-A7E9-986A8802CDA5}"/>
              </a:ext>
            </a:extLst>
          </p:cNvPr>
          <p:cNvSpPr>
            <a:spLocks noGrp="1"/>
          </p:cNvSpPr>
          <p:nvPr>
            <p:ph type="title"/>
          </p:nvPr>
        </p:nvSpPr>
        <p:spPr/>
        <p:txBody>
          <a:bodyPr/>
          <a:lstStyle/>
          <a:p>
            <a:endParaRPr lang="en-US"/>
          </a:p>
        </p:txBody>
      </p:sp>
      <p:sp>
        <p:nvSpPr>
          <p:cNvPr id="7" name="CustomShape 1">
            <a:extLst>
              <a:ext uri="{FF2B5EF4-FFF2-40B4-BE49-F238E27FC236}">
                <a16:creationId xmlns:a16="http://schemas.microsoft.com/office/drawing/2014/main" id="{479C54CA-4AD4-2D9E-8592-C8D2D1CE0BE9}"/>
              </a:ext>
            </a:extLst>
          </p:cNvPr>
          <p:cNvSpPr>
            <a:spLocks noGrp="1"/>
          </p:cNvSpPr>
          <p:nvPr>
            <p:ph sz="quarter" idx="10"/>
          </p:nvPr>
        </p:nvSpPr>
        <p:spPr>
          <a:xfrm>
            <a:off x="1142797" y="2453445"/>
            <a:ext cx="5543550" cy="22504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indent="0" algn="ctr">
              <a:lnSpc>
                <a:spcPct val="100000"/>
              </a:lnSpc>
              <a:buNone/>
            </a:pPr>
            <a:r>
              <a:rPr lang="en-US" sz="6000" b="1" strike="noStrike" spc="-1" dirty="0">
                <a:solidFill>
                  <a:srgbClr val="102A73"/>
                </a:solidFill>
                <a:latin typeface="Bernard MT Condensed"/>
                <a:ea typeface="DejaVu Sans"/>
              </a:rPr>
              <a:t>~3 </a:t>
            </a:r>
            <a:r>
              <a:rPr lang="en-US" sz="6000" b="1" strike="noStrike" spc="-151" dirty="0">
                <a:solidFill>
                  <a:srgbClr val="102A73"/>
                </a:solidFill>
                <a:latin typeface="Bernard MT Condensed"/>
                <a:ea typeface="DejaVu Sans"/>
              </a:rPr>
              <a:t>–</a:t>
            </a:r>
            <a:r>
              <a:rPr lang="en-US" sz="6000" b="1" strike="noStrike" spc="-1" dirty="0">
                <a:solidFill>
                  <a:srgbClr val="102A73"/>
                </a:solidFill>
                <a:latin typeface="Bernard MT Condensed"/>
                <a:ea typeface="DejaVu Sans"/>
              </a:rPr>
              <a:t> 15 %</a:t>
            </a:r>
            <a:endParaRPr lang="en-IE" sz="6000" b="0" strike="noStrike" spc="-1" dirty="0">
              <a:latin typeface="Arial"/>
            </a:endParaRPr>
          </a:p>
          <a:p>
            <a:pPr marL="0" indent="0" algn="ctr">
              <a:lnSpc>
                <a:spcPct val="100000"/>
              </a:lnSpc>
              <a:buNone/>
            </a:pPr>
            <a:r>
              <a:rPr lang="en-US" sz="3600" b="0" strike="noStrike" spc="-1" dirty="0">
                <a:solidFill>
                  <a:srgbClr val="333F4F"/>
                </a:solidFill>
                <a:latin typeface="Bernard MT Condensed"/>
                <a:ea typeface="DejaVu Sans"/>
              </a:rPr>
              <a:t>Loss of muscle mass per decade  </a:t>
            </a:r>
            <a:endParaRPr lang="en-IE" sz="3600" b="0" strike="noStrike" spc="-1" dirty="0">
              <a:latin typeface="Arial"/>
            </a:endParaRPr>
          </a:p>
        </p:txBody>
      </p:sp>
    </p:spTree>
    <p:extLst>
      <p:ext uri="{BB962C8B-B14F-4D97-AF65-F5344CB8AC3E}">
        <p14:creationId xmlns:p14="http://schemas.microsoft.com/office/powerpoint/2010/main" val="1099397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4E5EB6F-C438-1B96-5131-E0A3253E2D11}"/>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F72110A-E917-F3C9-FAEC-1F3ACB6A8106}"/>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280FDFC6-7A12-E7BE-E730-08283F09AD7E}"/>
              </a:ext>
            </a:extLst>
          </p:cNvPr>
          <p:cNvSpPr>
            <a:spLocks noGrp="1"/>
          </p:cNvSpPr>
          <p:nvPr>
            <p:ph type="sldNum" sz="quarter" idx="12"/>
          </p:nvPr>
        </p:nvSpPr>
        <p:spPr/>
        <p:txBody>
          <a:bodyPr/>
          <a:lstStyle/>
          <a:p>
            <a:fld id="{B776CE9F-4BD8-A748-847B-B97BB3C5BACA}" type="slidenum">
              <a:rPr lang="en-US" smtClean="0"/>
              <a:t>20</a:t>
            </a:fld>
            <a:endParaRPr lang="en-US" dirty="0"/>
          </a:p>
        </p:txBody>
      </p:sp>
      <p:pic>
        <p:nvPicPr>
          <p:cNvPr id="6146" name="Picture 2" descr="IJMS | Free Full-Text | Signaling Pathways That Control Muscle Mass">
            <a:extLst>
              <a:ext uri="{FF2B5EF4-FFF2-40B4-BE49-F238E27FC236}">
                <a16:creationId xmlns:a16="http://schemas.microsoft.com/office/drawing/2014/main" id="{947282B7-3014-B2F2-9127-CFEA9078B4A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3261" y="256032"/>
            <a:ext cx="9787149" cy="649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759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4E5EB6F-C438-1B96-5131-E0A3253E2D11}"/>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F72110A-E917-F3C9-FAEC-1F3ACB6A8106}"/>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280FDFC6-7A12-E7BE-E730-08283F09AD7E}"/>
              </a:ext>
            </a:extLst>
          </p:cNvPr>
          <p:cNvSpPr>
            <a:spLocks noGrp="1"/>
          </p:cNvSpPr>
          <p:nvPr>
            <p:ph type="sldNum" sz="quarter" idx="12"/>
          </p:nvPr>
        </p:nvSpPr>
        <p:spPr/>
        <p:txBody>
          <a:bodyPr/>
          <a:lstStyle/>
          <a:p>
            <a:fld id="{B776CE9F-4BD8-A748-847B-B97BB3C5BACA}" type="slidenum">
              <a:rPr lang="en-US" smtClean="0"/>
              <a:t>21</a:t>
            </a:fld>
            <a:endParaRPr lang="en-US" dirty="0"/>
          </a:p>
        </p:txBody>
      </p:sp>
      <p:pic>
        <p:nvPicPr>
          <p:cNvPr id="7170" name="Picture 2" descr="Cells | Free Full-Text | MicroRNA Regulatory Pathways in the Control of the  Actin–Myosin Cytoskeleton">
            <a:extLst>
              <a:ext uri="{FF2B5EF4-FFF2-40B4-BE49-F238E27FC236}">
                <a16:creationId xmlns:a16="http://schemas.microsoft.com/office/drawing/2014/main" id="{B534D74E-1BBE-B70A-C670-D39B3D211E8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128" y="290784"/>
            <a:ext cx="8043415" cy="620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21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dentification of methylated genes and miRNA signatures in nasopharyngeal  carcinoma by bioinformatics analysis">
            <a:extLst>
              <a:ext uri="{FF2B5EF4-FFF2-40B4-BE49-F238E27FC236}">
                <a16:creationId xmlns:a16="http://schemas.microsoft.com/office/drawing/2014/main" id="{3357DF8F-31BD-7AAC-42B0-70CCD759512E}"/>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2242" b="7598"/>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Date Placeholder 4" hidden="1">
            <a:extLst>
              <a:ext uri="{FF2B5EF4-FFF2-40B4-BE49-F238E27FC236}">
                <a16:creationId xmlns:a16="http://schemas.microsoft.com/office/drawing/2014/main" id="{F4E5EB6F-C438-1B96-5131-E0A3253E2D11}"/>
              </a:ext>
            </a:extLst>
          </p:cNvPr>
          <p:cNvSpPr>
            <a:spLocks noGrp="1"/>
          </p:cNvSpPr>
          <p:nvPr>
            <p:ph type="dt" sz="half" idx="10"/>
          </p:nvPr>
        </p:nvSpPr>
        <p:spPr/>
        <p:txBody>
          <a:bodyPr/>
          <a:lstStyle/>
          <a:p>
            <a:pPr>
              <a:spcAft>
                <a:spcPts val="600"/>
              </a:spcAft>
            </a:pPr>
            <a:r>
              <a:rPr lang="en-US"/>
              <a:t>20XX</a:t>
            </a:r>
          </a:p>
        </p:txBody>
      </p:sp>
      <p:sp>
        <p:nvSpPr>
          <p:cNvPr id="6" name="Footer Placeholder 5">
            <a:extLst>
              <a:ext uri="{FF2B5EF4-FFF2-40B4-BE49-F238E27FC236}">
                <a16:creationId xmlns:a16="http://schemas.microsoft.com/office/drawing/2014/main" id="{3F72110A-E917-F3C9-FAEC-1F3ACB6A8106}"/>
              </a:ext>
            </a:extLst>
          </p:cNvPr>
          <p:cNvSpPr>
            <a:spLocks noGrp="1"/>
          </p:cNvSpPr>
          <p:nvPr>
            <p:ph type="ftr" sz="quarter" idx="11"/>
          </p:nvPr>
        </p:nvSpPr>
        <p:spPr/>
        <p:txBody>
          <a:bodyPr/>
          <a:lstStyle/>
          <a:p>
            <a:pPr>
              <a:spcAft>
                <a:spcPts val="600"/>
              </a:spcAft>
            </a:pPr>
            <a:r>
              <a:rPr lang="en-US" dirty="0"/>
              <a:t>Presentation title</a:t>
            </a:r>
          </a:p>
        </p:txBody>
      </p:sp>
      <p:sp>
        <p:nvSpPr>
          <p:cNvPr id="7" name="Slide Number Placeholder 6" hidden="1">
            <a:extLst>
              <a:ext uri="{FF2B5EF4-FFF2-40B4-BE49-F238E27FC236}">
                <a16:creationId xmlns:a16="http://schemas.microsoft.com/office/drawing/2014/main" id="{280FDFC6-7A12-E7BE-E730-08283F09AD7E}"/>
              </a:ext>
            </a:extLst>
          </p:cNvPr>
          <p:cNvSpPr>
            <a:spLocks noGrp="1"/>
          </p:cNvSpPr>
          <p:nvPr>
            <p:ph type="sldNum" sz="quarter" idx="12"/>
          </p:nvPr>
        </p:nvSpPr>
        <p:spPr/>
        <p:txBody>
          <a:bodyPr/>
          <a:lstStyle/>
          <a:p>
            <a:pPr>
              <a:spcAft>
                <a:spcPts val="600"/>
              </a:spcAft>
            </a:pPr>
            <a:fld id="{B776CE9F-4BD8-A748-847B-B97BB3C5BACA}" type="slidenum">
              <a:rPr lang="en-US" smtClean="0"/>
              <a:pPr>
                <a:spcAft>
                  <a:spcPts val="600"/>
                </a:spcAft>
              </a:pPr>
              <a:t>22</a:t>
            </a:fld>
            <a:endParaRPr lang="en-US"/>
          </a:p>
        </p:txBody>
      </p:sp>
    </p:spTree>
    <p:extLst>
      <p:ext uri="{BB962C8B-B14F-4D97-AF65-F5344CB8AC3E}">
        <p14:creationId xmlns:p14="http://schemas.microsoft.com/office/powerpoint/2010/main" val="117364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F5E4-490B-5029-D923-61B4BECCCEC5}"/>
              </a:ext>
            </a:extLst>
          </p:cNvPr>
          <p:cNvSpPr>
            <a:spLocks noGrp="1"/>
          </p:cNvSpPr>
          <p:nvPr>
            <p:ph type="title"/>
          </p:nvPr>
        </p:nvSpPr>
        <p:spPr/>
        <p:txBody>
          <a:bodyPr/>
          <a:lstStyle/>
          <a:p>
            <a:r>
              <a:rPr lang="en-US" dirty="0"/>
              <a:t>Computational models to understand</a:t>
            </a:r>
          </a:p>
        </p:txBody>
      </p:sp>
      <p:sp>
        <p:nvSpPr>
          <p:cNvPr id="3" name="Date Placeholder 2">
            <a:extLst>
              <a:ext uri="{FF2B5EF4-FFF2-40B4-BE49-F238E27FC236}">
                <a16:creationId xmlns:a16="http://schemas.microsoft.com/office/drawing/2014/main" id="{A37F655E-8F9A-C8F1-15BF-38A2323F732B}"/>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E9CC8E0-6855-ACF4-50E5-2FC4485E1263}"/>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FDB7A51-B720-58D4-45B8-1AB311EBE1A4}"/>
              </a:ext>
            </a:extLst>
          </p:cNvPr>
          <p:cNvSpPr>
            <a:spLocks noGrp="1"/>
          </p:cNvSpPr>
          <p:nvPr>
            <p:ph type="sldNum" sz="quarter" idx="12"/>
          </p:nvPr>
        </p:nvSpPr>
        <p:spPr/>
        <p:txBody>
          <a:bodyPr/>
          <a:lstStyle/>
          <a:p>
            <a:fld id="{B776CE9F-4BD8-A748-847B-B97BB3C5BACA}" type="slidenum">
              <a:rPr lang="en-US" smtClean="0"/>
              <a:t>23</a:t>
            </a:fld>
            <a:endParaRPr lang="en-US" dirty="0"/>
          </a:p>
        </p:txBody>
      </p:sp>
      <p:pic>
        <p:nvPicPr>
          <p:cNvPr id="5126" name="Picture 6" descr="Dell Latitude 5410-079 - Laptop Dell on LDLC | Holy Moley">
            <a:extLst>
              <a:ext uri="{FF2B5EF4-FFF2-40B4-BE49-F238E27FC236}">
                <a16:creationId xmlns:a16="http://schemas.microsoft.com/office/drawing/2014/main" id="{B2B9538A-3EAB-B343-D933-DB969EE9CF99}"/>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785" r="-137" b="17944"/>
          <a:stretch/>
        </p:blipFill>
        <p:spPr bwMode="auto">
          <a:xfrm>
            <a:off x="857440" y="2370259"/>
            <a:ext cx="4356761" cy="28398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42A659-F6E5-E7DC-5B4B-B303DCD3E4E6}"/>
              </a:ext>
            </a:extLst>
          </p:cNvPr>
          <p:cNvPicPr/>
          <p:nvPr/>
        </p:nvPicPr>
        <p:blipFill>
          <a:blip r:embed="rId3"/>
          <a:srcRect l="18345" t="5120" r="20490" b="5251"/>
          <a:stretch/>
        </p:blipFill>
        <p:spPr>
          <a:xfrm>
            <a:off x="6977800" y="1452925"/>
            <a:ext cx="4456772" cy="3899314"/>
          </a:xfrm>
          <a:prstGeom prst="rect">
            <a:avLst/>
          </a:prstGeom>
          <a:ln>
            <a:noFill/>
          </a:ln>
        </p:spPr>
      </p:pic>
    </p:spTree>
    <p:extLst>
      <p:ext uri="{BB962C8B-B14F-4D97-AF65-F5344CB8AC3E}">
        <p14:creationId xmlns:p14="http://schemas.microsoft.com/office/powerpoint/2010/main" val="70391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additive="repl">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A948-26D2-A5C0-62C6-9692DB346BCB}"/>
              </a:ext>
            </a:extLst>
          </p:cNvPr>
          <p:cNvSpPr>
            <a:spLocks noGrp="1"/>
          </p:cNvSpPr>
          <p:nvPr>
            <p:ph type="title"/>
          </p:nvPr>
        </p:nvSpPr>
        <p:spPr/>
        <p:txBody>
          <a:bodyPr/>
          <a:lstStyle/>
          <a:p>
            <a:r>
              <a:rPr lang="en-US" dirty="0"/>
              <a:t>In the mean time</a:t>
            </a:r>
          </a:p>
        </p:txBody>
      </p:sp>
      <p:sp>
        <p:nvSpPr>
          <p:cNvPr id="3" name="Content Placeholder 2">
            <a:extLst>
              <a:ext uri="{FF2B5EF4-FFF2-40B4-BE49-F238E27FC236}">
                <a16:creationId xmlns:a16="http://schemas.microsoft.com/office/drawing/2014/main" id="{57810559-7ED5-E601-39F5-7E072E212FDF}"/>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EB691860-EED1-0892-E1BF-D5479988E9D3}"/>
              </a:ext>
            </a:extLst>
          </p:cNvPr>
          <p:cNvSpPr>
            <a:spLocks noGrp="1"/>
          </p:cNvSpPr>
          <p:nvPr>
            <p:ph sz="half" idx="2"/>
          </p:nvPr>
        </p:nvSpPr>
        <p:spPr/>
        <p:txBody>
          <a:bodyPr/>
          <a:lstStyle/>
          <a:p>
            <a:endParaRPr lang="en-US"/>
          </a:p>
        </p:txBody>
      </p:sp>
      <p:sp>
        <p:nvSpPr>
          <p:cNvPr id="5" name="Date Placeholder 4">
            <a:extLst>
              <a:ext uri="{FF2B5EF4-FFF2-40B4-BE49-F238E27FC236}">
                <a16:creationId xmlns:a16="http://schemas.microsoft.com/office/drawing/2014/main" id="{52D8A2E8-03DA-2AE5-8C2A-B4FC03CB875D}"/>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8748C19-DFF6-48E8-D6A5-50675AE4BD7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0ED99549-2B0C-DA27-3E57-9114D0B85010}"/>
              </a:ext>
            </a:extLst>
          </p:cNvPr>
          <p:cNvSpPr>
            <a:spLocks noGrp="1"/>
          </p:cNvSpPr>
          <p:nvPr>
            <p:ph type="sldNum" sz="quarter" idx="12"/>
          </p:nvPr>
        </p:nvSpPr>
        <p:spPr/>
        <p:txBody>
          <a:bodyPr/>
          <a:lstStyle/>
          <a:p>
            <a:fld id="{B776CE9F-4BD8-A748-847B-B97BB3C5BACA}" type="slidenum">
              <a:rPr lang="en-US" smtClean="0"/>
              <a:t>24</a:t>
            </a:fld>
            <a:endParaRPr lang="en-US" dirty="0"/>
          </a:p>
        </p:txBody>
      </p:sp>
      <p:pic>
        <p:nvPicPr>
          <p:cNvPr id="8" name="Picture 2" descr="Healthy Food PNG Transparent Images, Pictures, Photos | PNG Arts">
            <a:extLst>
              <a:ext uri="{FF2B5EF4-FFF2-40B4-BE49-F238E27FC236}">
                <a16:creationId xmlns:a16="http://schemas.microsoft.com/office/drawing/2014/main" id="{3EC35496-3539-AC23-8EFE-633C89005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813" y="2522235"/>
            <a:ext cx="3639355" cy="22157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hysical Activity Images - Free Download on Freepik">
            <a:extLst>
              <a:ext uri="{FF2B5EF4-FFF2-40B4-BE49-F238E27FC236}">
                <a16:creationId xmlns:a16="http://schemas.microsoft.com/office/drawing/2014/main" id="{2AD03D22-754E-9AEA-D8BA-BE025910A8B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6836" y="2299525"/>
            <a:ext cx="59626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009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133487-860F-5E21-C7D3-FBBB68E4F19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7889431-0FB2-3BF6-4B4B-3DB5EE41449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4892C12-4A68-46D9-473C-304030492CAE}"/>
              </a:ext>
            </a:extLst>
          </p:cNvPr>
          <p:cNvSpPr>
            <a:spLocks noGrp="1"/>
          </p:cNvSpPr>
          <p:nvPr>
            <p:ph type="sldNum" sz="quarter" idx="12"/>
          </p:nvPr>
        </p:nvSpPr>
        <p:spPr/>
        <p:txBody>
          <a:bodyPr/>
          <a:lstStyle/>
          <a:p>
            <a:fld id="{B776CE9F-4BD8-A748-847B-B97BB3C5BACA}" type="slidenum">
              <a:rPr lang="en-US" smtClean="0"/>
              <a:pPr/>
              <a:t>25</a:t>
            </a:fld>
            <a:endParaRPr lang="en-US" dirty="0"/>
          </a:p>
        </p:txBody>
      </p:sp>
      <p:pic>
        <p:nvPicPr>
          <p:cNvPr id="3076" name="Picture 4" descr="Elderly Man Walking And Smiling Stock Photo - Download Image Now - Walking,  White Background, Senior Adult - iStock">
            <a:extLst>
              <a:ext uri="{FF2B5EF4-FFF2-40B4-BE49-F238E27FC236}">
                <a16:creationId xmlns:a16="http://schemas.microsoft.com/office/drawing/2014/main" id="{454BA68B-4A7F-B887-7EE3-7DB8856AF8E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75261" y="598156"/>
            <a:ext cx="8068126" cy="53787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nior Walking With A Cane Stock Photo - Download Image Now - Walking Cane,  Walking, Senior Adult - iStock">
            <a:extLst>
              <a:ext uri="{FF2B5EF4-FFF2-40B4-BE49-F238E27FC236}">
                <a16:creationId xmlns:a16="http://schemas.microsoft.com/office/drawing/2014/main" id="{914AF755-54F9-1A17-95DF-0D578B50432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441" r="43489"/>
          <a:stretch/>
        </p:blipFill>
        <p:spPr bwMode="auto">
          <a:xfrm>
            <a:off x="4420998" y="582603"/>
            <a:ext cx="3313652" cy="537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3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7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1D32BEC-50C5-C300-985D-C4FDCCB8B9E8}"/>
              </a:ext>
            </a:extLst>
          </p:cNvPr>
          <p:cNvPicPr>
            <a:picLocks noGrp="1" noChangeAspect="1"/>
          </p:cNvPicPr>
          <p:nvPr>
            <p:ph type="pic" sz="quarter" idx="10"/>
          </p:nvPr>
        </p:nvPicPr>
        <p:blipFill>
          <a:blip r:embed="rId2"/>
          <a:srcRect/>
          <a:stretch/>
        </p:blipFill>
        <p:spPr/>
      </p:pic>
      <p:sp>
        <p:nvSpPr>
          <p:cNvPr id="12" name="Title 11">
            <a:extLst>
              <a:ext uri="{FF2B5EF4-FFF2-40B4-BE49-F238E27FC236}">
                <a16:creationId xmlns:a16="http://schemas.microsoft.com/office/drawing/2014/main" id="{3DAC2101-CE35-6065-B114-2DB6D5F5D4B9}"/>
              </a:ext>
            </a:extLst>
          </p:cNvPr>
          <p:cNvSpPr>
            <a:spLocks noGrp="1"/>
          </p:cNvSpPr>
          <p:nvPr>
            <p:ph type="ctrTitle"/>
          </p:nvPr>
        </p:nvSpPr>
        <p:spPr/>
        <p:txBody>
          <a:bodyPr/>
          <a:lstStyle/>
          <a:p>
            <a:r>
              <a:rPr lang="en-US" dirty="0"/>
              <a:t>THANK</a:t>
            </a:r>
          </a:p>
        </p:txBody>
      </p:sp>
      <p:sp>
        <p:nvSpPr>
          <p:cNvPr id="13" name="Subtitle 12">
            <a:extLst>
              <a:ext uri="{FF2B5EF4-FFF2-40B4-BE49-F238E27FC236}">
                <a16:creationId xmlns:a16="http://schemas.microsoft.com/office/drawing/2014/main" id="{33693D95-5724-F0FE-E4CC-0590AB45C9A1}"/>
              </a:ext>
            </a:extLst>
          </p:cNvPr>
          <p:cNvSpPr>
            <a:spLocks noGrp="1"/>
          </p:cNvSpPr>
          <p:nvPr>
            <p:ph type="subTitle" idx="1"/>
          </p:nvPr>
        </p:nvSpPr>
        <p:spPr>
          <a:xfrm>
            <a:off x="3986725" y="2957014"/>
            <a:ext cx="4122636" cy="1901952"/>
          </a:xfrm>
        </p:spPr>
        <p:txBody>
          <a:bodyPr/>
          <a:lstStyle/>
          <a:p>
            <a:r>
              <a:rPr lang="en-US" dirty="0"/>
              <a:t>Karen Guerrero Vazquez</a:t>
            </a:r>
          </a:p>
          <a:p>
            <a:r>
              <a:rPr lang="en-US" dirty="0"/>
              <a:t>K.GuerreroVazquez1@nuigalway.ie</a:t>
            </a:r>
          </a:p>
        </p:txBody>
      </p:sp>
      <p:sp>
        <p:nvSpPr>
          <p:cNvPr id="36" name="Text Placeholder 35">
            <a:extLst>
              <a:ext uri="{FF2B5EF4-FFF2-40B4-BE49-F238E27FC236}">
                <a16:creationId xmlns:a16="http://schemas.microsoft.com/office/drawing/2014/main" id="{DDE3B960-948B-EE59-192C-5CE2BCCC1124}"/>
              </a:ext>
            </a:extLst>
          </p:cNvPr>
          <p:cNvSpPr>
            <a:spLocks noGrp="1"/>
          </p:cNvSpPr>
          <p:nvPr>
            <p:ph type="body" sz="quarter" idx="11"/>
          </p:nvPr>
        </p:nvSpPr>
        <p:spPr/>
        <p:txBody>
          <a:bodyPr/>
          <a:lstStyle/>
          <a:p>
            <a:r>
              <a:rPr lang="en-US" dirty="0"/>
              <a:t>You</a:t>
            </a:r>
          </a:p>
        </p:txBody>
      </p:sp>
    </p:spTree>
    <p:extLst>
      <p:ext uri="{BB962C8B-B14F-4D97-AF65-F5344CB8AC3E}">
        <p14:creationId xmlns:p14="http://schemas.microsoft.com/office/powerpoint/2010/main" val="1494657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a:extLst>
              <a:ext uri="{FF2B5EF4-FFF2-40B4-BE49-F238E27FC236}">
                <a16:creationId xmlns:a16="http://schemas.microsoft.com/office/drawing/2014/main" id="{2B67431A-771E-E96D-5CEA-51C2EFB22F09}"/>
              </a:ext>
            </a:extLst>
          </p:cNvPr>
          <p:cNvPicPr>
            <a:picLocks noChangeAspect="1"/>
          </p:cNvPicPr>
          <p:nvPr/>
        </p:nvPicPr>
        <p:blipFill>
          <a:blip r:embed="rId2"/>
          <a:srcRect/>
          <a:stretch/>
        </p:blipFill>
        <p:spPr>
          <a:xfrm>
            <a:off x="8551212" y="0"/>
            <a:ext cx="3640787" cy="6857999"/>
          </a:xfrm>
          <a:prstGeom prst="rect">
            <a:avLst/>
          </a:prstGeom>
          <a:solidFill>
            <a:schemeClr val="accent4"/>
          </a:solidFill>
        </p:spPr>
      </p:pic>
      <p:sp>
        <p:nvSpPr>
          <p:cNvPr id="3" name="Footer Placeholder 2">
            <a:extLst>
              <a:ext uri="{FF2B5EF4-FFF2-40B4-BE49-F238E27FC236}">
                <a16:creationId xmlns:a16="http://schemas.microsoft.com/office/drawing/2014/main" id="{72DD9B02-B4C1-CAF1-0B78-F6A7E5262C4E}"/>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BE7C8B5-EE68-8D8B-F411-9CA0261D205D}"/>
              </a:ext>
            </a:extLst>
          </p:cNvPr>
          <p:cNvSpPr>
            <a:spLocks noGrp="1"/>
          </p:cNvSpPr>
          <p:nvPr>
            <p:ph type="sldNum" sz="quarter" idx="12"/>
          </p:nvPr>
        </p:nvSpPr>
        <p:spPr/>
        <p:txBody>
          <a:bodyPr/>
          <a:lstStyle/>
          <a:p>
            <a:fld id="{B776CE9F-4BD8-A748-847B-B97BB3C5BACA}" type="slidenum">
              <a:rPr lang="en-US" smtClean="0"/>
              <a:t>27</a:t>
            </a:fld>
            <a:endParaRPr lang="en-US" dirty="0"/>
          </a:p>
        </p:txBody>
      </p:sp>
      <p:grpSp>
        <p:nvGrpSpPr>
          <p:cNvPr id="5" name="Group 2">
            <a:extLst>
              <a:ext uri="{FF2B5EF4-FFF2-40B4-BE49-F238E27FC236}">
                <a16:creationId xmlns:a16="http://schemas.microsoft.com/office/drawing/2014/main" id="{79570881-CE79-50E1-DC8A-DCA0A6376321}"/>
              </a:ext>
            </a:extLst>
          </p:cNvPr>
          <p:cNvGrpSpPr/>
          <p:nvPr/>
        </p:nvGrpSpPr>
        <p:grpSpPr>
          <a:xfrm>
            <a:off x="711435" y="1351021"/>
            <a:ext cx="7919640" cy="3940200"/>
            <a:chOff x="2340000" y="3683160"/>
            <a:chExt cx="7919640" cy="3940200"/>
          </a:xfrm>
        </p:grpSpPr>
        <p:sp>
          <p:nvSpPr>
            <p:cNvPr id="6" name="Freeform 3">
              <a:extLst>
                <a:ext uri="{FF2B5EF4-FFF2-40B4-BE49-F238E27FC236}">
                  <a16:creationId xmlns:a16="http://schemas.microsoft.com/office/drawing/2014/main" id="{C6DFE6FC-1B2B-F040-780E-7C0539EA3329}"/>
                </a:ext>
              </a:extLst>
            </p:cNvPr>
            <p:cNvSpPr/>
            <p:nvPr/>
          </p:nvSpPr>
          <p:spPr>
            <a:xfrm>
              <a:off x="4505040" y="3949560"/>
              <a:ext cx="5754960" cy="3674160"/>
            </a:xfrm>
            <a:custGeom>
              <a:avLst/>
              <a:gdLst/>
              <a:ahLst/>
              <a:cxnLst/>
              <a:rect l="0" t="0" r="r" b="b"/>
              <a:pathLst>
                <a:path w="15986" h="10206">
                  <a:moveTo>
                    <a:pt x="4006" y="10205"/>
                  </a:moveTo>
                  <a:cubicBezTo>
                    <a:pt x="2671" y="8033"/>
                    <a:pt x="1335" y="5861"/>
                    <a:pt x="0" y="3690"/>
                  </a:cubicBezTo>
                  <a:cubicBezTo>
                    <a:pt x="3993" y="2460"/>
                    <a:pt x="7986" y="1230"/>
                    <a:pt x="11979" y="0"/>
                  </a:cubicBezTo>
                  <a:cubicBezTo>
                    <a:pt x="13314" y="2172"/>
                    <a:pt x="14650" y="4344"/>
                    <a:pt x="15985" y="6515"/>
                  </a:cubicBezTo>
                  <a:cubicBezTo>
                    <a:pt x="11992" y="7745"/>
                    <a:pt x="7999" y="8975"/>
                    <a:pt x="4006" y="10205"/>
                  </a:cubicBezTo>
                  <a:close/>
                </a:path>
              </a:pathLst>
            </a:custGeom>
            <a:blipFill rotWithShape="0">
              <a:blip r:embed="rId3"/>
              <a:stretch>
                <a:fillRect/>
              </a:stretch>
            </a:blipFill>
            <a:ln>
              <a:noFill/>
            </a:ln>
          </p:spPr>
        </p:sp>
        <p:pic>
          <p:nvPicPr>
            <p:cNvPr id="7" name="Picture 6">
              <a:extLst>
                <a:ext uri="{FF2B5EF4-FFF2-40B4-BE49-F238E27FC236}">
                  <a16:creationId xmlns:a16="http://schemas.microsoft.com/office/drawing/2014/main" id="{1B63DEA6-820D-2A90-79C1-E08BEDD86A8D}"/>
                </a:ext>
              </a:extLst>
            </p:cNvPr>
            <p:cNvPicPr/>
            <p:nvPr/>
          </p:nvPicPr>
          <p:blipFill>
            <a:blip r:embed="rId4"/>
            <a:srcRect r="45373" b="40643"/>
            <a:stretch/>
          </p:blipFill>
          <p:spPr>
            <a:xfrm rot="20188800">
              <a:off x="2725200" y="4287960"/>
              <a:ext cx="3588480" cy="2677680"/>
            </a:xfrm>
            <a:prstGeom prst="rect">
              <a:avLst/>
            </a:prstGeom>
            <a:ln>
              <a:noFill/>
            </a:ln>
          </p:spPr>
        </p:pic>
      </p:grpSp>
    </p:spTree>
    <p:extLst>
      <p:ext uri="{BB962C8B-B14F-4D97-AF65-F5344CB8AC3E}">
        <p14:creationId xmlns:p14="http://schemas.microsoft.com/office/powerpoint/2010/main" val="20524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additive="repl">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88131-D3B4-8CC2-82B4-97BCD5EC158C}"/>
              </a:ext>
            </a:extLst>
          </p:cNvPr>
          <p:cNvSpPr>
            <a:spLocks noGrp="1"/>
          </p:cNvSpPr>
          <p:nvPr>
            <p:ph type="title"/>
          </p:nvPr>
        </p:nvSpPr>
        <p:spPr/>
        <p:txBody>
          <a:bodyPr/>
          <a:lstStyle/>
          <a:p>
            <a:r>
              <a:rPr lang="en-US" dirty="0"/>
              <a:t>Transcription regulation </a:t>
            </a:r>
          </a:p>
        </p:txBody>
      </p:sp>
      <p:sp>
        <p:nvSpPr>
          <p:cNvPr id="2" name="Date Placeholder 1">
            <a:extLst>
              <a:ext uri="{FF2B5EF4-FFF2-40B4-BE49-F238E27FC236}">
                <a16:creationId xmlns:a16="http://schemas.microsoft.com/office/drawing/2014/main" id="{762237E5-EC61-1444-1E2F-D211923C912D}"/>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81E1101B-EB90-6EF6-AEDC-50EABC5B4039}"/>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6A1510D2-BCF5-6224-A552-75A0A58149ED}"/>
              </a:ext>
            </a:extLst>
          </p:cNvPr>
          <p:cNvSpPr>
            <a:spLocks noGrp="1"/>
          </p:cNvSpPr>
          <p:nvPr>
            <p:ph type="sldNum" sz="quarter" idx="12"/>
          </p:nvPr>
        </p:nvSpPr>
        <p:spPr/>
        <p:txBody>
          <a:bodyPr/>
          <a:lstStyle/>
          <a:p>
            <a:fld id="{B776CE9F-4BD8-A748-847B-B97BB3C5BACA}" type="slidenum">
              <a:rPr lang="en-US" smtClean="0"/>
              <a:t>28</a:t>
            </a:fld>
            <a:endParaRPr lang="en-US" dirty="0"/>
          </a:p>
        </p:txBody>
      </p:sp>
      <p:pic>
        <p:nvPicPr>
          <p:cNvPr id="3074" name="Picture 2" descr="Recall that DNA is instructions for making protein. - ppt download">
            <a:extLst>
              <a:ext uri="{FF2B5EF4-FFF2-40B4-BE49-F238E27FC236}">
                <a16:creationId xmlns:a16="http://schemas.microsoft.com/office/drawing/2014/main" id="{F1FB430A-B820-0850-0C74-5181A96725B0}"/>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3751" r="36250" b="9027"/>
          <a:stretch/>
        </p:blipFill>
        <p:spPr bwMode="auto">
          <a:xfrm>
            <a:off x="6772656" y="256032"/>
            <a:ext cx="5829300" cy="52959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20698BC-21CD-2CA0-4D85-B1FEF717AE79}"/>
              </a:ext>
            </a:extLst>
          </p:cNvPr>
          <p:cNvPicPr/>
          <p:nvPr/>
        </p:nvPicPr>
        <p:blipFill>
          <a:blip r:embed="rId3">
            <a:alphaModFix/>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p:blipFill>
        <p:spPr>
          <a:xfrm rot="14545222" flipV="1">
            <a:off x="373691" y="2815913"/>
            <a:ext cx="4003920" cy="1948550"/>
          </a:xfrm>
          <a:prstGeom prst="rect">
            <a:avLst/>
          </a:prstGeom>
          <a:ln>
            <a:noFill/>
          </a:ln>
        </p:spPr>
      </p:pic>
      <p:sp>
        <p:nvSpPr>
          <p:cNvPr id="8" name="TextBox 7">
            <a:extLst>
              <a:ext uri="{FF2B5EF4-FFF2-40B4-BE49-F238E27FC236}">
                <a16:creationId xmlns:a16="http://schemas.microsoft.com/office/drawing/2014/main" id="{A198D9CF-2247-0F4F-886D-5FB77A75783A}"/>
              </a:ext>
            </a:extLst>
          </p:cNvPr>
          <p:cNvSpPr txBox="1"/>
          <p:nvPr/>
        </p:nvSpPr>
        <p:spPr>
          <a:xfrm>
            <a:off x="3813280" y="4392668"/>
            <a:ext cx="2272052" cy="523220"/>
          </a:xfrm>
          <a:prstGeom prst="rect">
            <a:avLst/>
          </a:prstGeom>
          <a:noFill/>
        </p:spPr>
        <p:txBody>
          <a:bodyPr wrap="square">
            <a:spAutoFit/>
          </a:bodyPr>
          <a:lstStyle/>
          <a:p>
            <a:r>
              <a:rPr lang="en-US" sz="2800" cap="all" dirty="0">
                <a:latin typeface="+mj-lt"/>
                <a:ea typeface="+mj-ea"/>
                <a:cs typeface="Posterama" panose="020B0504020200020000" pitchFamily="34" charset="0"/>
              </a:rPr>
              <a:t>Micro RNA</a:t>
            </a:r>
          </a:p>
        </p:txBody>
      </p:sp>
    </p:spTree>
    <p:extLst>
      <p:ext uri="{BB962C8B-B14F-4D97-AF65-F5344CB8AC3E}">
        <p14:creationId xmlns:p14="http://schemas.microsoft.com/office/powerpoint/2010/main" val="474574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3F43-7DE4-A392-050C-1AAE2661CFAC}"/>
              </a:ext>
            </a:extLst>
          </p:cNvPr>
          <p:cNvSpPr>
            <a:spLocks noGrp="1"/>
          </p:cNvSpPr>
          <p:nvPr>
            <p:ph type="title"/>
          </p:nvPr>
        </p:nvSpPr>
        <p:spPr>
          <a:xfrm>
            <a:off x="484631" y="539496"/>
            <a:ext cx="8330115" cy="713232"/>
          </a:xfrm>
        </p:spPr>
        <p:txBody>
          <a:bodyPr anchor="ctr">
            <a:normAutofit/>
          </a:bodyPr>
          <a:lstStyle/>
          <a:p>
            <a:r>
              <a:rPr lang="en-US" dirty="0"/>
              <a:t>Secret of youth</a:t>
            </a:r>
          </a:p>
        </p:txBody>
      </p:sp>
      <p:sp>
        <p:nvSpPr>
          <p:cNvPr id="13" name="Date Placeholder 12">
            <a:extLst>
              <a:ext uri="{FF2B5EF4-FFF2-40B4-BE49-F238E27FC236}">
                <a16:creationId xmlns:a16="http://schemas.microsoft.com/office/drawing/2014/main" id="{B5B41A9F-C271-C53D-1D59-DA8BA68BE0EF}"/>
              </a:ext>
            </a:extLst>
          </p:cNvPr>
          <p:cNvSpPr>
            <a:spLocks noGrp="1"/>
          </p:cNvSpPr>
          <p:nvPr>
            <p:ph type="dt" sz="half" idx="11"/>
          </p:nvPr>
        </p:nvSpPr>
        <p:spPr>
          <a:xfrm>
            <a:off x="11055096" y="6327648"/>
            <a:ext cx="758952" cy="274320"/>
          </a:xfrm>
        </p:spPr>
        <p:txBody>
          <a:bodyPr anchor="ctr">
            <a:normAutofit/>
          </a:bodyPr>
          <a:lstStyle/>
          <a:p>
            <a:pPr>
              <a:spcAft>
                <a:spcPts val="600"/>
              </a:spcAft>
            </a:pPr>
            <a:r>
              <a:rPr lang="en-US"/>
              <a:t>20XX</a:t>
            </a:r>
          </a:p>
        </p:txBody>
      </p:sp>
      <p:sp>
        <p:nvSpPr>
          <p:cNvPr id="14" name="Footer Placeholder 13">
            <a:extLst>
              <a:ext uri="{FF2B5EF4-FFF2-40B4-BE49-F238E27FC236}">
                <a16:creationId xmlns:a16="http://schemas.microsoft.com/office/drawing/2014/main" id="{57D15505-054A-CEC3-F847-B2F50C2FCCEA}"/>
              </a:ext>
            </a:extLst>
          </p:cNvPr>
          <p:cNvSpPr>
            <a:spLocks noGrp="1"/>
          </p:cNvSpPr>
          <p:nvPr>
            <p:ph type="ftr" sz="quarter" idx="12"/>
          </p:nvPr>
        </p:nvSpPr>
        <p:spPr>
          <a:xfrm>
            <a:off x="484632" y="6327648"/>
            <a:ext cx="1517904" cy="274320"/>
          </a:xfrm>
        </p:spPr>
        <p:txBody>
          <a:bodyPr anchor="ctr">
            <a:normAutofit/>
          </a:bodyPr>
          <a:lstStyle/>
          <a:p>
            <a:pPr>
              <a:spcAft>
                <a:spcPts val="600"/>
              </a:spcAft>
            </a:pPr>
            <a:r>
              <a:rPr lang="en-US"/>
              <a:t>Presentation title</a:t>
            </a:r>
          </a:p>
        </p:txBody>
      </p:sp>
      <p:sp>
        <p:nvSpPr>
          <p:cNvPr id="15" name="Slide Number Placeholder 14">
            <a:extLst>
              <a:ext uri="{FF2B5EF4-FFF2-40B4-BE49-F238E27FC236}">
                <a16:creationId xmlns:a16="http://schemas.microsoft.com/office/drawing/2014/main" id="{C305AF10-0EEC-6F36-4ED9-DFC80527E83C}"/>
              </a:ext>
            </a:extLst>
          </p:cNvPr>
          <p:cNvSpPr>
            <a:spLocks noGrp="1"/>
          </p:cNvSpPr>
          <p:nvPr>
            <p:ph type="sldNum" sz="quarter" idx="13"/>
          </p:nvPr>
        </p:nvSpPr>
        <p:spPr>
          <a:xfrm>
            <a:off x="5926836" y="6327648"/>
            <a:ext cx="338328" cy="338328"/>
          </a:xfrm>
        </p:spPr>
        <p:txBody>
          <a:bodyPr anchor="ctr">
            <a:normAutofit/>
          </a:bodyPr>
          <a:lstStyle/>
          <a:p>
            <a:pPr>
              <a:spcAft>
                <a:spcPts val="600"/>
              </a:spcAft>
            </a:pPr>
            <a:fld id="{B776CE9F-4BD8-A748-847B-B97BB3C5BACA}" type="slidenum">
              <a:rPr lang="en-US" smtClean="0"/>
              <a:pPr>
                <a:spcAft>
                  <a:spcPts val="600"/>
                </a:spcAft>
              </a:pPr>
              <a:t>29</a:t>
            </a:fld>
            <a:endParaRPr lang="en-US"/>
          </a:p>
        </p:txBody>
      </p:sp>
      <p:pic>
        <p:nvPicPr>
          <p:cNvPr id="6" name="Picture 5">
            <a:extLst>
              <a:ext uri="{FF2B5EF4-FFF2-40B4-BE49-F238E27FC236}">
                <a16:creationId xmlns:a16="http://schemas.microsoft.com/office/drawing/2014/main" id="{1182824F-AF65-F662-6BCD-7DDAA6399CAF}"/>
              </a:ext>
            </a:extLst>
          </p:cNvPr>
          <p:cNvPicPr/>
          <p:nvPr/>
        </p:nvPicPr>
        <p:blipFill rotWithShape="1">
          <a:blip r:embed="rId2"/>
          <a:srcRect l="32051" r="18355" b="3"/>
          <a:stretch/>
        </p:blipFill>
        <p:spPr>
          <a:xfrm>
            <a:off x="6798562" y="2357689"/>
            <a:ext cx="1874520" cy="4119470"/>
          </a:xfrm>
          <a:custGeom>
            <a:avLst/>
            <a:gdLst>
              <a:gd name="connsiteX0" fmla="*/ 937260 w 1874520"/>
              <a:gd name="connsiteY0" fmla="*/ 0 h 4119470"/>
              <a:gd name="connsiteX1" fmla="*/ 1874520 w 1874520"/>
              <a:gd name="connsiteY1" fmla="*/ 937260 h 4119470"/>
              <a:gd name="connsiteX2" fmla="*/ 1874519 w 1874520"/>
              <a:gd name="connsiteY2" fmla="*/ 4119470 h 4119470"/>
              <a:gd name="connsiteX3" fmla="*/ 0 w 1874520"/>
              <a:gd name="connsiteY3" fmla="*/ 4119470 h 4119470"/>
              <a:gd name="connsiteX4" fmla="*/ 0 w 1874520"/>
              <a:gd name="connsiteY4" fmla="*/ 937260 h 4119470"/>
              <a:gd name="connsiteX5" fmla="*/ 937260 w 1874520"/>
              <a:gd name="connsiteY5" fmla="*/ 0 h 41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20" h="4119470">
                <a:moveTo>
                  <a:pt x="937260" y="0"/>
                </a:moveTo>
                <a:cubicBezTo>
                  <a:pt x="1454894" y="0"/>
                  <a:pt x="1874520" y="419626"/>
                  <a:pt x="1874520" y="937260"/>
                </a:cubicBezTo>
                <a:lnTo>
                  <a:pt x="1874519" y="4119470"/>
                </a:lnTo>
                <a:lnTo>
                  <a:pt x="0" y="4119470"/>
                </a:lnTo>
                <a:lnTo>
                  <a:pt x="0" y="937260"/>
                </a:lnTo>
                <a:cubicBezTo>
                  <a:pt x="0" y="419626"/>
                  <a:pt x="419626" y="0"/>
                  <a:pt x="937260" y="0"/>
                </a:cubicBezTo>
                <a:close/>
              </a:path>
            </a:pathLst>
          </a:custGeom>
          <a:noFill/>
          <a:ln w="12700">
            <a:solidFill>
              <a:schemeClr val="tx1"/>
            </a:solidFill>
          </a:ln>
        </p:spPr>
      </p:pic>
      <p:sp>
        <p:nvSpPr>
          <p:cNvPr id="20" name="Picture Placeholder 7">
            <a:extLst>
              <a:ext uri="{FF2B5EF4-FFF2-40B4-BE49-F238E27FC236}">
                <a16:creationId xmlns:a16="http://schemas.microsoft.com/office/drawing/2014/main" id="{7EE49D6A-1D2D-93A2-805E-44C0B32ADC27}"/>
              </a:ext>
            </a:extLst>
          </p:cNvPr>
          <p:cNvSpPr>
            <a:spLocks noGrp="1"/>
          </p:cNvSpPr>
          <p:nvPr>
            <p:ph type="pic" sz="quarter" idx="15"/>
          </p:nvPr>
        </p:nvSpPr>
        <p:spPr>
          <a:xfrm>
            <a:off x="9552998" y="832103"/>
            <a:ext cx="1874520" cy="5193793"/>
          </a:xfrm>
        </p:spPr>
      </p:sp>
      <p:pic>
        <p:nvPicPr>
          <p:cNvPr id="18" name="Picture 17">
            <a:extLst>
              <a:ext uri="{FF2B5EF4-FFF2-40B4-BE49-F238E27FC236}">
                <a16:creationId xmlns:a16="http://schemas.microsoft.com/office/drawing/2014/main" id="{71CAEE30-4F00-60EB-CF0F-27900AD75559}"/>
              </a:ext>
            </a:extLst>
          </p:cNvPr>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astelsSmooth/>
                    </a14:imgEffect>
                  </a14:imgLayer>
                </a14:imgProps>
              </a:ext>
            </a:extLst>
          </a:blip>
          <a:stretch/>
        </p:blipFill>
        <p:spPr>
          <a:xfrm>
            <a:off x="9082838" y="1839501"/>
            <a:ext cx="2814840" cy="2982600"/>
          </a:xfrm>
          <a:prstGeom prst="rect">
            <a:avLst/>
          </a:prstGeom>
          <a:ln>
            <a:noFill/>
          </a:ln>
        </p:spPr>
      </p:pic>
      <p:pic>
        <p:nvPicPr>
          <p:cNvPr id="2050" name="Picture 2" descr="Healthy Food PNG Transparent Images, Pictures, Photos | PNG Arts">
            <a:extLst>
              <a:ext uri="{FF2B5EF4-FFF2-40B4-BE49-F238E27FC236}">
                <a16:creationId xmlns:a16="http://schemas.microsoft.com/office/drawing/2014/main" id="{663991A1-677D-00DF-FEC4-EDCCB52DE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1" y="1252728"/>
            <a:ext cx="3639355" cy="22157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ysical Activity Images - Free Download on Freepik">
            <a:extLst>
              <a:ext uri="{FF2B5EF4-FFF2-40B4-BE49-F238E27FC236}">
                <a16:creationId xmlns:a16="http://schemas.microsoft.com/office/drawing/2014/main" id="{822A8CC3-13CD-3F54-629C-C546A8064D5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636" y="3428999"/>
            <a:ext cx="59626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61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0" fill="hold">
                                          <p:stCondLst>
                                            <p:cond delay="0"/>
                                          </p:stCondLst>
                                        </p:cTn>
                                        <p:tgtEl>
                                          <p:spTgt spid="6"/>
                                        </p:tgtEl>
                                        <p:attrNameLst>
                                          <p:attrName>style.visibility</p:attrName>
                                        </p:attrNameLst>
                                      </p:cBhvr>
                                      <p:to>
                                        <p:strVal val="visible"/>
                                      </p:to>
                                    </p:set>
                                    <p:animEffect transition="in" filter="fade">
                                      <p:cBhvr additive="repl">
                                        <p:cTn id="7" dur="1000"/>
                                        <p:tgtEl>
                                          <p:spTgt spid="6"/>
                                        </p:tgtEl>
                                      </p:cBhvr>
                                    </p:animEffect>
                                  </p:childTnLst>
                                </p:cTn>
                              </p:par>
                            </p:childTnLst>
                          </p:cTn>
                        </p:par>
                        <p:par>
                          <p:cTn id="8" fill="hold">
                            <p:stCondLst>
                              <p:cond delay="1000"/>
                            </p:stCondLst>
                            <p:childTnLst>
                              <p:par>
                                <p:cTn id="9" presetID="10" presetClass="entr" fill="hold" nodeType="afterEffect">
                                  <p:stCondLst>
                                    <p:cond delay="0"/>
                                  </p:stCondLst>
                                  <p:childTnLst>
                                    <p:set>
                                      <p:cBhvr>
                                        <p:cTn id="10" dur="0" fill="hold">
                                          <p:stCondLst>
                                            <p:cond delay="0"/>
                                          </p:stCondLst>
                                        </p:cTn>
                                        <p:tgtEl>
                                          <p:spTgt spid="18"/>
                                        </p:tgtEl>
                                        <p:attrNameLst>
                                          <p:attrName>style.visibility</p:attrName>
                                        </p:attrNameLst>
                                      </p:cBhvr>
                                      <p:to>
                                        <p:strVal val="visible"/>
                                      </p:to>
                                    </p:set>
                                    <p:animEffect transition="in" filter="fade">
                                      <p:cBhvr additive="repl">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oup of people in a gym&#10;&#10;Description automatically generated with medium confidence">
            <a:extLst>
              <a:ext uri="{FF2B5EF4-FFF2-40B4-BE49-F238E27FC236}">
                <a16:creationId xmlns:a16="http://schemas.microsoft.com/office/drawing/2014/main" id="{11B96794-4D24-552C-A6E9-60BEE2D2D6A0}"/>
              </a:ext>
            </a:extLst>
          </p:cNvPr>
          <p:cNvPicPr>
            <a:picLocks noGrp="1" noChangeAspect="1"/>
          </p:cNvPicPr>
          <p:nvPr>
            <p:ph idx="1"/>
          </p:nvPr>
        </p:nvPicPr>
        <p:blipFill rotWithShape="1">
          <a:blip r:embed="rId2"/>
          <a:srcRect t="20121" b="23629"/>
          <a:stretch/>
        </p:blipFill>
        <p:spPr>
          <a:xfrm>
            <a:off x="20" y="10"/>
            <a:ext cx="12191980" cy="6857990"/>
          </a:xfrm>
          <a:noFill/>
        </p:spPr>
      </p:pic>
    </p:spTree>
    <p:extLst>
      <p:ext uri="{BB962C8B-B14F-4D97-AF65-F5344CB8AC3E}">
        <p14:creationId xmlns:p14="http://schemas.microsoft.com/office/powerpoint/2010/main" val="2765331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133487-860F-5E21-C7D3-FBBB68E4F19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7889431-0FB2-3BF6-4B4B-3DB5EE41449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4892C12-4A68-46D9-473C-304030492CAE}"/>
              </a:ext>
            </a:extLst>
          </p:cNvPr>
          <p:cNvSpPr>
            <a:spLocks noGrp="1"/>
          </p:cNvSpPr>
          <p:nvPr>
            <p:ph type="sldNum" sz="quarter" idx="12"/>
          </p:nvPr>
        </p:nvSpPr>
        <p:spPr/>
        <p:txBody>
          <a:bodyPr/>
          <a:lstStyle/>
          <a:p>
            <a:fld id="{B776CE9F-4BD8-A748-847B-B97BB3C5BACA}" type="slidenum">
              <a:rPr lang="en-US" smtClean="0"/>
              <a:pPr/>
              <a:t>30</a:t>
            </a:fld>
            <a:endParaRPr lang="en-US" dirty="0"/>
          </a:p>
        </p:txBody>
      </p:sp>
      <p:pic>
        <p:nvPicPr>
          <p:cNvPr id="4098" name="Picture 2" descr="Centrella Smart+ Hospital Bed | Hillrom">
            <a:extLst>
              <a:ext uri="{FF2B5EF4-FFF2-40B4-BE49-F238E27FC236}">
                <a16:creationId xmlns:a16="http://schemas.microsoft.com/office/drawing/2014/main" id="{5C5A5B75-2683-1006-F83D-2658DBC1DFF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50890" y="-256032"/>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883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Background pattern containing trees and leaves">
            <a:extLst>
              <a:ext uri="{FF2B5EF4-FFF2-40B4-BE49-F238E27FC236}">
                <a16:creationId xmlns:a16="http://schemas.microsoft.com/office/drawing/2014/main" id="{EA60F7F0-5A05-B174-1788-677FC8741080}"/>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Texturizer trans="9000"/>
                    </a14:imgEffect>
                  </a14:imgLayer>
                </a14:imgProps>
              </a:ex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E01EC46C-AF2C-7089-2B65-117AFD103A94}"/>
              </a:ext>
            </a:extLst>
          </p:cNvPr>
          <p:cNvSpPr>
            <a:spLocks noGrp="1"/>
          </p:cNvSpPr>
          <p:nvPr>
            <p:ph type="title"/>
          </p:nvPr>
        </p:nvSpPr>
        <p:spPr/>
        <p:txBody>
          <a:bodyPr/>
          <a:lstStyle/>
          <a:p>
            <a:r>
              <a:rPr lang="en-US" dirty="0"/>
              <a:t>PRIMARY GOALS</a:t>
            </a:r>
          </a:p>
        </p:txBody>
      </p:sp>
      <p:sp>
        <p:nvSpPr>
          <p:cNvPr id="8" name="Text Placeholder 7">
            <a:extLst>
              <a:ext uri="{FF2B5EF4-FFF2-40B4-BE49-F238E27FC236}">
                <a16:creationId xmlns:a16="http://schemas.microsoft.com/office/drawing/2014/main" id="{F3D99FA5-9E3A-B05E-BBFD-2BEB2CD4B021}"/>
              </a:ext>
            </a:extLst>
          </p:cNvPr>
          <p:cNvSpPr>
            <a:spLocks noGrp="1"/>
          </p:cNvSpPr>
          <p:nvPr>
            <p:ph type="body" idx="1"/>
          </p:nvPr>
        </p:nvSpPr>
        <p:spPr/>
        <p:txBody>
          <a:bodyPr/>
          <a:lstStyle/>
          <a:p>
            <a:r>
              <a:rPr lang="en-US" dirty="0"/>
              <a:t>Annual Revenue Growth</a:t>
            </a:r>
          </a:p>
        </p:txBody>
      </p:sp>
    </p:spTree>
    <p:extLst>
      <p:ext uri="{BB962C8B-B14F-4D97-AF65-F5344CB8AC3E}">
        <p14:creationId xmlns:p14="http://schemas.microsoft.com/office/powerpoint/2010/main" val="3147592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7212-3647-8F08-87DA-0B759715232F}"/>
              </a:ext>
            </a:extLst>
          </p:cNvPr>
          <p:cNvSpPr>
            <a:spLocks noGrp="1"/>
          </p:cNvSpPr>
          <p:nvPr>
            <p:ph type="title"/>
          </p:nvPr>
        </p:nvSpPr>
        <p:spPr/>
        <p:txBody>
          <a:bodyPr/>
          <a:lstStyle/>
          <a:p>
            <a:r>
              <a:rPr lang="en-US" sz="4000" dirty="0"/>
              <a:t>QUARTERLY PERFORMANCE</a:t>
            </a:r>
            <a:endParaRPr lang="en-US" dirty="0"/>
          </a:p>
        </p:txBody>
      </p:sp>
      <p:graphicFrame>
        <p:nvGraphicFramePr>
          <p:cNvPr id="4" name="Content Placeholder 5" descr="Column chart">
            <a:extLst>
              <a:ext uri="{FF2B5EF4-FFF2-40B4-BE49-F238E27FC236}">
                <a16:creationId xmlns:a16="http://schemas.microsoft.com/office/drawing/2014/main" id="{0B96149B-7F19-BEE4-1C65-E05F56028504}"/>
              </a:ext>
            </a:extLst>
          </p:cNvPr>
          <p:cNvGraphicFramePr>
            <a:graphicFrameLocks noGrp="1"/>
          </p:cNvGraphicFramePr>
          <p:nvPr>
            <p:ph idx="1"/>
            <p:extLst>
              <p:ext uri="{D42A27DB-BD31-4B8C-83A1-F6EECF244321}">
                <p14:modId xmlns:p14="http://schemas.microsoft.com/office/powerpoint/2010/main" val="306552905"/>
              </p:ext>
            </p:extLst>
          </p:nvPr>
        </p:nvGraphicFramePr>
        <p:xfrm>
          <a:off x="731838" y="1947863"/>
          <a:ext cx="10717212" cy="4095750"/>
        </p:xfrm>
        <a:graphic>
          <a:graphicData uri="http://schemas.openxmlformats.org/drawingml/2006/chart">
            <c:chart xmlns:c="http://schemas.openxmlformats.org/drawingml/2006/chart" xmlns:r="http://schemas.openxmlformats.org/officeDocument/2006/relationships" r:id="rId2"/>
          </a:graphicData>
        </a:graphic>
      </p:graphicFrame>
      <p:sp>
        <p:nvSpPr>
          <p:cNvPr id="11" name="Footer Placeholder 10">
            <a:extLst>
              <a:ext uri="{FF2B5EF4-FFF2-40B4-BE49-F238E27FC236}">
                <a16:creationId xmlns:a16="http://schemas.microsoft.com/office/drawing/2014/main" id="{08F41198-9F01-BA29-99DF-E4D4CE5EF578}"/>
              </a:ext>
            </a:extLst>
          </p:cNvPr>
          <p:cNvSpPr>
            <a:spLocks noGrp="1"/>
          </p:cNvSpPr>
          <p:nvPr>
            <p:ph type="ftr" sz="quarter" idx="11"/>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FDDAA7BB-040E-B168-FFFF-7ECBC9314A79}"/>
              </a:ext>
            </a:extLst>
          </p:cNvPr>
          <p:cNvSpPr>
            <a:spLocks noGrp="1"/>
          </p:cNvSpPr>
          <p:nvPr>
            <p:ph type="sldNum" sz="quarter" idx="12"/>
          </p:nvPr>
        </p:nvSpPr>
        <p:spPr/>
        <p:txBody>
          <a:bodyPr/>
          <a:lstStyle/>
          <a:p>
            <a:fld id="{B776CE9F-4BD8-A748-847B-B97BB3C5BACA}" type="slidenum">
              <a:rPr lang="en-US" smtClean="0"/>
              <a:t>32</a:t>
            </a:fld>
            <a:endParaRPr lang="en-US" dirty="0"/>
          </a:p>
        </p:txBody>
      </p:sp>
      <p:sp>
        <p:nvSpPr>
          <p:cNvPr id="10" name="Date Placeholder 9">
            <a:extLst>
              <a:ext uri="{FF2B5EF4-FFF2-40B4-BE49-F238E27FC236}">
                <a16:creationId xmlns:a16="http://schemas.microsoft.com/office/drawing/2014/main" id="{37DB0E5F-61C8-21E8-8551-538392A294EE}"/>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724917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383E-ED61-E6D3-894A-DB19AB272C5F}"/>
              </a:ext>
            </a:extLst>
          </p:cNvPr>
          <p:cNvSpPr>
            <a:spLocks noGrp="1"/>
          </p:cNvSpPr>
          <p:nvPr>
            <p:ph type="title"/>
          </p:nvPr>
        </p:nvSpPr>
        <p:spPr/>
        <p:txBody>
          <a:bodyPr/>
          <a:lstStyle/>
          <a:p>
            <a:r>
              <a:rPr lang="en-US" sz="4000"/>
              <a:t>AREAS OF GROWTH</a:t>
            </a:r>
            <a:endParaRPr lang="en-US" sz="4000" dirty="0"/>
          </a:p>
        </p:txBody>
      </p:sp>
      <p:graphicFrame>
        <p:nvGraphicFramePr>
          <p:cNvPr id="7" name="Content Placeholder 6">
            <a:extLst>
              <a:ext uri="{FF2B5EF4-FFF2-40B4-BE49-F238E27FC236}">
                <a16:creationId xmlns:a16="http://schemas.microsoft.com/office/drawing/2014/main" id="{80B390EA-BEFE-E472-B339-A10C16750318}"/>
              </a:ext>
            </a:extLst>
          </p:cNvPr>
          <p:cNvGraphicFramePr>
            <a:graphicFrameLocks noGrp="1"/>
          </p:cNvGraphicFramePr>
          <p:nvPr>
            <p:ph idx="1"/>
          </p:nvPr>
        </p:nvGraphicFramePr>
        <p:xfrm>
          <a:off x="583823" y="1947863"/>
          <a:ext cx="11024355" cy="3736855"/>
        </p:xfrm>
        <a:graphic>
          <a:graphicData uri="http://schemas.openxmlformats.org/drawingml/2006/table">
            <a:tbl>
              <a:tblPr firstRow="1" bandRow="1">
                <a:tableStyleId>{5940675A-B579-460E-94D1-54222C63F5DA}</a:tableStyleId>
              </a:tblPr>
              <a:tblGrid>
                <a:gridCol w="2204871">
                  <a:extLst>
                    <a:ext uri="{9D8B030D-6E8A-4147-A177-3AD203B41FA5}">
                      <a16:colId xmlns:a16="http://schemas.microsoft.com/office/drawing/2014/main" val="1689330750"/>
                    </a:ext>
                  </a:extLst>
                </a:gridCol>
                <a:gridCol w="2204871">
                  <a:extLst>
                    <a:ext uri="{9D8B030D-6E8A-4147-A177-3AD203B41FA5}">
                      <a16:colId xmlns:a16="http://schemas.microsoft.com/office/drawing/2014/main" val="2660631934"/>
                    </a:ext>
                  </a:extLst>
                </a:gridCol>
                <a:gridCol w="2204871">
                  <a:extLst>
                    <a:ext uri="{9D8B030D-6E8A-4147-A177-3AD203B41FA5}">
                      <a16:colId xmlns:a16="http://schemas.microsoft.com/office/drawing/2014/main" val="3909717689"/>
                    </a:ext>
                  </a:extLst>
                </a:gridCol>
                <a:gridCol w="2204871">
                  <a:extLst>
                    <a:ext uri="{9D8B030D-6E8A-4147-A177-3AD203B41FA5}">
                      <a16:colId xmlns:a16="http://schemas.microsoft.com/office/drawing/2014/main" val="1603189107"/>
                    </a:ext>
                  </a:extLst>
                </a:gridCol>
                <a:gridCol w="2204871">
                  <a:extLst>
                    <a:ext uri="{9D8B030D-6E8A-4147-A177-3AD203B41FA5}">
                      <a16:colId xmlns:a16="http://schemas.microsoft.com/office/drawing/2014/main" val="2755691855"/>
                    </a:ext>
                  </a:extLst>
                </a:gridCol>
              </a:tblGrid>
              <a:tr h="747371">
                <a:tc>
                  <a:txBody>
                    <a:bodyPr/>
                    <a:lstStyle/>
                    <a:p>
                      <a:pPr algn="ct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b="0" i="0" dirty="0">
                          <a:solidFill>
                            <a:schemeClr val="tx1"/>
                          </a:solidFill>
                          <a:latin typeface="Posterama" panose="020B0504020200020000" pitchFamily="34" charset="0"/>
                          <a:cs typeface="Posterama" panose="020B0504020200020000" pitchFamily="34" charset="0"/>
                        </a:rPr>
                        <a:t>B2B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b="0" i="0" dirty="0">
                          <a:solidFill>
                            <a:schemeClr val="tx1"/>
                          </a:solidFill>
                          <a:latin typeface="Posterama" panose="020B0504020200020000" pitchFamily="34" charset="0"/>
                          <a:cs typeface="Posterama" panose="020B0504020200020000" pitchFamily="34" charset="0"/>
                        </a:rPr>
                        <a:t>Supply chain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b="0" i="0" dirty="0">
                          <a:solidFill>
                            <a:schemeClr val="tx1"/>
                          </a:solidFill>
                          <a:latin typeface="Posterama" panose="020B0504020200020000" pitchFamily="34" charset="0"/>
                          <a:cs typeface="Posterama" panose="020B0504020200020000" pitchFamily="34" charset="0"/>
                        </a:rPr>
                        <a:t>ROI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1600" b="0" i="0" dirty="0">
                          <a:solidFill>
                            <a:schemeClr val="tx1"/>
                          </a:solidFill>
                          <a:latin typeface="Posterama" panose="020B0504020200020000" pitchFamily="34" charset="0"/>
                          <a:cs typeface="Posterama" panose="020B0504020200020000" pitchFamily="34" charset="0"/>
                        </a:rPr>
                        <a:t>E-commerce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479928716"/>
                  </a:ext>
                </a:extLst>
              </a:tr>
              <a:tr h="747371">
                <a:tc>
                  <a:txBody>
                    <a:bodyPr/>
                    <a:lstStyle/>
                    <a:p>
                      <a:pPr algn="ctr"/>
                      <a:r>
                        <a:rPr lang="en-US" sz="1600" b="0" i="0" dirty="0">
                          <a:ln>
                            <a:noFill/>
                          </a:ln>
                          <a:solidFill>
                            <a:schemeClr val="tx1"/>
                          </a:solidFill>
                          <a:latin typeface="Posterama" panose="020B0504020200020000" pitchFamily="34" charset="0"/>
                          <a:cs typeface="Posterama" panose="020B0504020200020000" pitchFamily="34" charset="0"/>
                        </a:rPr>
                        <a:t>Q1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0" i="0" dirty="0">
                          <a:ln>
                            <a:noFill/>
                          </a:ln>
                          <a:solidFill>
                            <a:schemeClr val="tx1"/>
                          </a:solidFill>
                          <a:latin typeface="Georgia Pro Light" panose="02040502050405020303" pitchFamily="18" charset="0"/>
                        </a:rPr>
                        <a:t>4.5</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2.3</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1.7</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5.0</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760208656"/>
                  </a:ext>
                </a:extLst>
              </a:tr>
              <a:tr h="747371">
                <a:tc>
                  <a:txBody>
                    <a:bodyPr/>
                    <a:lstStyle/>
                    <a:p>
                      <a:pPr algn="ctr"/>
                      <a:r>
                        <a:rPr lang="en-US" sz="1600" b="0" i="0" dirty="0">
                          <a:ln>
                            <a:noFill/>
                          </a:ln>
                          <a:solidFill>
                            <a:schemeClr val="tx1"/>
                          </a:solidFill>
                          <a:latin typeface="Posterama" panose="020B0504020200020000" pitchFamily="34" charset="0"/>
                          <a:cs typeface="Posterama" panose="020B0504020200020000" pitchFamily="34" charset="0"/>
                        </a:rPr>
                        <a:t>Q2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0" i="0" dirty="0">
                          <a:ln>
                            <a:noFill/>
                          </a:ln>
                          <a:solidFill>
                            <a:schemeClr val="tx1"/>
                          </a:solidFill>
                          <a:latin typeface="Georgia Pro Light" panose="02040502050405020303" pitchFamily="18" charset="0"/>
                        </a:rPr>
                        <a:t>3.2</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5.1</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4.4</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3.0</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634243071"/>
                  </a:ext>
                </a:extLst>
              </a:tr>
              <a:tr h="747371">
                <a:tc>
                  <a:txBody>
                    <a:bodyPr/>
                    <a:lstStyle/>
                    <a:p>
                      <a:pPr algn="ctr"/>
                      <a:r>
                        <a:rPr lang="en-US" sz="1600" b="0" i="0" dirty="0">
                          <a:ln>
                            <a:noFill/>
                          </a:ln>
                          <a:solidFill>
                            <a:schemeClr val="tx1"/>
                          </a:solidFill>
                          <a:latin typeface="Posterama" panose="020B0504020200020000" pitchFamily="34" charset="0"/>
                          <a:cs typeface="Posterama" panose="020B0504020200020000" pitchFamily="34" charset="0"/>
                        </a:rPr>
                        <a:t>Q3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0" i="0" dirty="0">
                          <a:ln>
                            <a:noFill/>
                          </a:ln>
                          <a:solidFill>
                            <a:schemeClr val="tx1"/>
                          </a:solidFill>
                          <a:latin typeface="Georgia Pro Light" panose="02040502050405020303" pitchFamily="18" charset="0"/>
                        </a:rPr>
                        <a:t>2.1</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1.7</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2.5</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2.8</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15808797"/>
                  </a:ext>
                </a:extLst>
              </a:tr>
              <a:tr h="747371">
                <a:tc>
                  <a:txBody>
                    <a:bodyPr/>
                    <a:lstStyle/>
                    <a:p>
                      <a:pPr algn="ctr"/>
                      <a:r>
                        <a:rPr lang="en-US" sz="1600" b="0" i="0" dirty="0">
                          <a:ln>
                            <a:noFill/>
                          </a:ln>
                          <a:solidFill>
                            <a:schemeClr val="tx1"/>
                          </a:solidFill>
                          <a:latin typeface="Posterama" panose="020B0504020200020000" pitchFamily="34" charset="0"/>
                          <a:cs typeface="Posterama" panose="020B0504020200020000" pitchFamily="34" charset="0"/>
                        </a:rPr>
                        <a:t>Q4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0" i="0" dirty="0">
                          <a:ln>
                            <a:noFill/>
                          </a:ln>
                          <a:solidFill>
                            <a:schemeClr val="tx1"/>
                          </a:solidFill>
                          <a:latin typeface="Georgia Pro Light" panose="02040502050405020303" pitchFamily="18" charset="0"/>
                        </a:rPr>
                        <a:t>4.5</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2.2</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1.7</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b="0" i="0" dirty="0">
                          <a:ln>
                            <a:noFill/>
                          </a:ln>
                          <a:solidFill>
                            <a:schemeClr val="tx1"/>
                          </a:solidFill>
                          <a:latin typeface="Georgia Pro Light" panose="02040502050405020303" pitchFamily="18" charset="0"/>
                        </a:rPr>
                        <a:t>7.0</a:t>
                      </a:r>
                      <a:endParaRPr lang="en-US" sz="1600" b="0" i="0" dirty="0">
                        <a:ln>
                          <a:noFill/>
                        </a:ln>
                        <a:solidFill>
                          <a:schemeClr val="tx1"/>
                        </a:solidFill>
                        <a:latin typeface="Georgia Pro Light" panose="02040502050405020303" pitchFamily="18"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80950325"/>
                  </a:ext>
                </a:extLst>
              </a:tr>
            </a:tbl>
          </a:graphicData>
        </a:graphic>
      </p:graphicFrame>
      <p:sp>
        <p:nvSpPr>
          <p:cNvPr id="5" name="Footer Placeholder 4">
            <a:extLst>
              <a:ext uri="{FF2B5EF4-FFF2-40B4-BE49-F238E27FC236}">
                <a16:creationId xmlns:a16="http://schemas.microsoft.com/office/drawing/2014/main" id="{6DFA5D1B-8F7B-7C22-AA27-CFC404A6AD0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266221D-DC9A-C10B-D57F-4E27DAC14222}"/>
              </a:ext>
            </a:extLst>
          </p:cNvPr>
          <p:cNvSpPr>
            <a:spLocks noGrp="1"/>
          </p:cNvSpPr>
          <p:nvPr>
            <p:ph type="sldNum" sz="quarter" idx="12"/>
          </p:nvPr>
        </p:nvSpPr>
        <p:spPr/>
        <p:txBody>
          <a:bodyPr/>
          <a:lstStyle/>
          <a:p>
            <a:fld id="{B776CE9F-4BD8-A748-847B-B97BB3C5BACA}" type="slidenum">
              <a:rPr lang="en-US" smtClean="0"/>
              <a:t>33</a:t>
            </a:fld>
            <a:endParaRPr lang="en-US" dirty="0"/>
          </a:p>
        </p:txBody>
      </p:sp>
      <p:sp>
        <p:nvSpPr>
          <p:cNvPr id="4" name="Date Placeholder 3">
            <a:extLst>
              <a:ext uri="{FF2B5EF4-FFF2-40B4-BE49-F238E27FC236}">
                <a16:creationId xmlns:a16="http://schemas.microsoft.com/office/drawing/2014/main" id="{FC03CED5-A639-094A-59D7-43D912F29647}"/>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530760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FF9FDF-D3EA-6E75-34A2-F5928EBD1C11}"/>
              </a:ext>
            </a:extLst>
          </p:cNvPr>
          <p:cNvSpPr>
            <a:spLocks noGrp="1"/>
          </p:cNvSpPr>
          <p:nvPr>
            <p:ph type="title"/>
          </p:nvPr>
        </p:nvSpPr>
        <p:spPr/>
        <p:txBody>
          <a:bodyPr/>
          <a:lstStyle/>
          <a:p>
            <a:r>
              <a:rPr lang="en-US" sz="4000" dirty="0"/>
              <a:t>“BUSINESS OPPORTUNITIES ARE LIKE BUSES. THERE’S ALWAYS ANOTHER ONE COMING. ”</a:t>
            </a:r>
            <a:endParaRPr lang="en-US" dirty="0"/>
          </a:p>
        </p:txBody>
      </p:sp>
      <p:sp>
        <p:nvSpPr>
          <p:cNvPr id="9" name="Subtitle 8">
            <a:extLst>
              <a:ext uri="{FF2B5EF4-FFF2-40B4-BE49-F238E27FC236}">
                <a16:creationId xmlns:a16="http://schemas.microsoft.com/office/drawing/2014/main" id="{3EFC1342-58F4-26DF-1DA5-884886C09086}"/>
              </a:ext>
            </a:extLst>
          </p:cNvPr>
          <p:cNvSpPr>
            <a:spLocks noGrp="1"/>
          </p:cNvSpPr>
          <p:nvPr>
            <p:ph type="subTitle" idx="1"/>
          </p:nvPr>
        </p:nvSpPr>
        <p:spPr/>
        <p:txBody>
          <a:bodyPr/>
          <a:lstStyle/>
          <a:p>
            <a:r>
              <a:rPr lang="en-US" sz="2000" dirty="0">
                <a:latin typeface="Georgia Pro" panose="02040502050405020303" pitchFamily="18" charset="0"/>
                <a:cs typeface="Posterama" panose="020B0504020200020000" pitchFamily="34" charset="0"/>
              </a:rPr>
              <a:t>Richard Branson</a:t>
            </a:r>
          </a:p>
        </p:txBody>
      </p:sp>
      <p:pic>
        <p:nvPicPr>
          <p:cNvPr id="11" name="Picture Placeholder 10" descr="A picture of a parrot">
            <a:extLst>
              <a:ext uri="{FF2B5EF4-FFF2-40B4-BE49-F238E27FC236}">
                <a16:creationId xmlns:a16="http://schemas.microsoft.com/office/drawing/2014/main" id="{8EAB847B-3BAD-7C4F-C094-6B5E275C61C2}"/>
              </a:ext>
            </a:extLst>
          </p:cNvPr>
          <p:cNvPicPr>
            <a:picLocks noGrp="1" noChangeAspect="1"/>
          </p:cNvPicPr>
          <p:nvPr>
            <p:ph type="pic" sz="quarter" idx="12"/>
          </p:nvPr>
        </p:nvPicPr>
        <p:blipFill>
          <a:blip r:embed="rId2" cstate="email">
            <a:extLst>
              <a:ext uri="{BEBA8EAE-BF5A-486C-A8C5-ECC9F3942E4B}">
                <a14:imgProps xmlns:a14="http://schemas.microsoft.com/office/drawing/2010/main">
                  <a14:imgLayer r:embed="rId3">
                    <a14:imgEffect>
                      <a14:artisticTexturizer trans="29000" scaling="21"/>
                    </a14:imgEffect>
                    <a14:imgEffect>
                      <a14:colorTemperature colorTemp="6626"/>
                    </a14:imgEffect>
                    <a14:imgEffect>
                      <a14:saturation sat="135000"/>
                    </a14:imgEffect>
                    <a14:imgEffect>
                      <a14:brightnessContrast bright="-4000" contrast="-30000"/>
                    </a14:imgEffect>
                  </a14:imgLayer>
                </a14:imgProps>
              </a:ext>
              <a:ext uri="{28A0092B-C50C-407E-A947-70E740481C1C}">
                <a14:useLocalDpi xmlns:a14="http://schemas.microsoft.com/office/drawing/2010/main"/>
              </a:ext>
            </a:extLst>
          </a:blip>
          <a:srcRect/>
          <a:stretch>
            <a:fillRect/>
          </a:stretch>
        </p:blipFill>
        <p:spPr>
          <a:xfrm>
            <a:off x="8774113" y="3168650"/>
            <a:ext cx="2835275" cy="2833688"/>
          </a:xfrm>
          <a:custGeom>
            <a:avLst/>
            <a:gdLst>
              <a:gd name="connsiteX0" fmla="*/ 1415286 w 2830572"/>
              <a:gd name="connsiteY0" fmla="*/ 0 h 2834640"/>
              <a:gd name="connsiteX1" fmla="*/ 2830572 w 2830572"/>
              <a:gd name="connsiteY1" fmla="*/ 1417320 h 2834640"/>
              <a:gd name="connsiteX2" fmla="*/ 1415286 w 2830572"/>
              <a:gd name="connsiteY2" fmla="*/ 2834640 h 2834640"/>
              <a:gd name="connsiteX3" fmla="*/ 0 w 2830572"/>
              <a:gd name="connsiteY3" fmla="*/ 1417320 h 2834640"/>
              <a:gd name="connsiteX4" fmla="*/ 1415286 w 2830572"/>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0572" h="2834640">
                <a:moveTo>
                  <a:pt x="1415286" y="0"/>
                </a:moveTo>
                <a:cubicBezTo>
                  <a:pt x="2196927" y="0"/>
                  <a:pt x="2830572" y="634556"/>
                  <a:pt x="2830572" y="1417320"/>
                </a:cubicBezTo>
                <a:cubicBezTo>
                  <a:pt x="2830572" y="2200084"/>
                  <a:pt x="2196927" y="2834640"/>
                  <a:pt x="1415286" y="2834640"/>
                </a:cubicBezTo>
                <a:cubicBezTo>
                  <a:pt x="633645" y="2834640"/>
                  <a:pt x="0" y="2200084"/>
                  <a:pt x="0" y="1417320"/>
                </a:cubicBezTo>
                <a:cubicBezTo>
                  <a:pt x="0" y="634556"/>
                  <a:pt x="633645" y="0"/>
                  <a:pt x="1415286" y="0"/>
                </a:cubicBezTo>
                <a:close/>
              </a:path>
            </a:pathLst>
          </a:custGeom>
          <a:ln w="12700">
            <a:solidFill>
              <a:schemeClr val="tx1"/>
            </a:solidFill>
          </a:ln>
        </p:spPr>
      </p:pic>
      <p:pic>
        <p:nvPicPr>
          <p:cNvPr id="6" name="Picture Placeholder 5" descr="A close up of a plant">
            <a:extLst>
              <a:ext uri="{FF2B5EF4-FFF2-40B4-BE49-F238E27FC236}">
                <a16:creationId xmlns:a16="http://schemas.microsoft.com/office/drawing/2014/main" id="{1B7E0321-3D73-B795-75FF-39794522922D}"/>
              </a:ext>
            </a:extLst>
          </p:cNvPr>
          <p:cNvPicPr>
            <a:picLocks noGrp="1" noChangeAspect="1"/>
          </p:cNvPicPr>
          <p:nvPr>
            <p:ph type="pic" sz="quarter" idx="11"/>
          </p:nvPr>
        </p:nvPicPr>
        <p:blipFill rotWithShape="1">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556809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a:extLst>
              <a:ext uri="{FF2B5EF4-FFF2-40B4-BE49-F238E27FC236}">
                <a16:creationId xmlns:a16="http://schemas.microsoft.com/office/drawing/2014/main" id="{294BD955-22FB-46FF-2ADB-101CF70EC6FF}"/>
              </a:ext>
            </a:extLst>
          </p:cNvPr>
          <p:cNvSpPr>
            <a:spLocks noGrp="1"/>
          </p:cNvSpPr>
          <p:nvPr>
            <p:ph type="title"/>
          </p:nvPr>
        </p:nvSpPr>
        <p:spPr/>
        <p:txBody>
          <a:bodyPr/>
          <a:lstStyle/>
          <a:p>
            <a:r>
              <a:rPr lang="en-US" dirty="0"/>
              <a:t>MEET OUR TEAM</a:t>
            </a:r>
          </a:p>
        </p:txBody>
      </p:sp>
      <p:pic>
        <p:nvPicPr>
          <p:cNvPr id="37" name="Picture Placeholder 36" descr="Close up of feathers">
            <a:extLst>
              <a:ext uri="{FF2B5EF4-FFF2-40B4-BE49-F238E27FC236}">
                <a16:creationId xmlns:a16="http://schemas.microsoft.com/office/drawing/2014/main" id="{1129A6F2-ADE5-A81F-43F6-414D77443A7C}"/>
              </a:ext>
            </a:extLst>
          </p:cNvPr>
          <p:cNvPicPr>
            <a:picLocks noGrp="1"/>
          </p:cNvPicPr>
          <p:nvPr>
            <p:ph type="pic" sz="quarter" idx="13"/>
          </p:nvPr>
        </p:nvPicPr>
        <p:blipFill rotWithShape="1">
          <a:blip r:embed="rId2" cstate="email">
            <a:alphaModFix/>
            <a:extLst>
              <a:ext uri="{BEBA8EAE-BF5A-486C-A8C5-ECC9F3942E4B}">
                <a14:imgProps xmlns:a14="http://schemas.microsoft.com/office/drawing/2010/main">
                  <a14:imgLayer r:embed="rId3">
                    <a14:imgEffect>
                      <a14:artisticTexturizer trans="32000" scaling="20"/>
                    </a14:imgEffect>
                    <a14:imgEffect>
                      <a14:sharpenSoften amount="-4000"/>
                    </a14:imgEffect>
                    <a14:imgEffect>
                      <a14:colorTemperature colorTemp="11301"/>
                    </a14:imgEffect>
                    <a14:imgEffect>
                      <a14:saturation sat="210000"/>
                    </a14:imgEffect>
                    <a14:imgEffect>
                      <a14:brightnessContrast bright="-3000" contrast="-18000"/>
                    </a14:imgEffect>
                  </a14:imgLayer>
                </a14:imgProps>
              </a:ext>
              <a:ext uri="{28A0092B-C50C-407E-A947-70E740481C1C}">
                <a14:useLocalDpi xmlns:a14="http://schemas.microsoft.com/office/drawing/2010/main"/>
              </a:ext>
            </a:extLst>
          </a:blip>
          <a:srcRect/>
          <a:stretch/>
        </p:blipFill>
        <p:spPr/>
      </p:pic>
      <p:pic>
        <p:nvPicPr>
          <p:cNvPr id="31" name="Picture Placeholder 30" descr="Team member head shot">
            <a:extLst>
              <a:ext uri="{FF2B5EF4-FFF2-40B4-BE49-F238E27FC236}">
                <a16:creationId xmlns:a16="http://schemas.microsoft.com/office/drawing/2014/main" id="{427E6609-324E-6BE5-7376-B410F399E6EF}"/>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a:stretch/>
        </p:blipFill>
        <p:spPr/>
      </p:pic>
      <p:sp>
        <p:nvSpPr>
          <p:cNvPr id="44" name="Text Placeholder 43">
            <a:extLst>
              <a:ext uri="{FF2B5EF4-FFF2-40B4-BE49-F238E27FC236}">
                <a16:creationId xmlns:a16="http://schemas.microsoft.com/office/drawing/2014/main" id="{DEF9D676-832E-8FB9-784D-DB3B09D91178}"/>
              </a:ext>
            </a:extLst>
          </p:cNvPr>
          <p:cNvSpPr>
            <a:spLocks noGrp="1"/>
          </p:cNvSpPr>
          <p:nvPr>
            <p:ph type="body" sz="quarter" idx="18"/>
          </p:nvPr>
        </p:nvSpPr>
        <p:spPr/>
        <p:txBody>
          <a:bodyPr/>
          <a:lstStyle/>
          <a:p>
            <a:r>
              <a:rPr lang="en-US" dirty="0"/>
              <a:t>TAKUMA HAYASHI​</a:t>
            </a:r>
          </a:p>
        </p:txBody>
      </p:sp>
      <p:sp>
        <p:nvSpPr>
          <p:cNvPr id="48" name="Text Placeholder 47">
            <a:extLst>
              <a:ext uri="{FF2B5EF4-FFF2-40B4-BE49-F238E27FC236}">
                <a16:creationId xmlns:a16="http://schemas.microsoft.com/office/drawing/2014/main" id="{A4BAC9CB-FEC9-B8AA-98CE-919B20D097AA}"/>
              </a:ext>
            </a:extLst>
          </p:cNvPr>
          <p:cNvSpPr>
            <a:spLocks noGrp="1"/>
          </p:cNvSpPr>
          <p:nvPr>
            <p:ph type="body" sz="quarter" idx="22"/>
          </p:nvPr>
        </p:nvSpPr>
        <p:spPr/>
        <p:txBody>
          <a:bodyPr/>
          <a:lstStyle/>
          <a:p>
            <a:r>
              <a:rPr lang="en-US" dirty="0"/>
              <a:t>President</a:t>
            </a:r>
          </a:p>
        </p:txBody>
      </p:sp>
      <p:pic>
        <p:nvPicPr>
          <p:cNvPr id="32" name="Picture Placeholder 31" descr="Team member head shot">
            <a:extLst>
              <a:ext uri="{FF2B5EF4-FFF2-40B4-BE49-F238E27FC236}">
                <a16:creationId xmlns:a16="http://schemas.microsoft.com/office/drawing/2014/main" id="{7E0D3197-193E-A711-FFD6-C8C88D9BDC72}"/>
              </a:ext>
            </a:extLst>
          </p:cNvPr>
          <p:cNvPicPr>
            <a:picLocks noGrp="1" noChangeAspect="1"/>
          </p:cNvPicPr>
          <p:nvPr>
            <p:ph type="pic" sz="quarter" idx="15"/>
          </p:nvPr>
        </p:nvPicPr>
        <p:blipFill rotWithShape="1">
          <a:blip r:embed="rId5" cstate="email">
            <a:extLst>
              <a:ext uri="{28A0092B-C50C-407E-A947-70E740481C1C}">
                <a14:useLocalDpi xmlns:a14="http://schemas.microsoft.com/office/drawing/2010/main"/>
              </a:ext>
            </a:extLst>
          </a:blip>
          <a:srcRect/>
          <a:stretch/>
        </p:blipFill>
        <p:spPr/>
      </p:pic>
      <p:sp>
        <p:nvSpPr>
          <p:cNvPr id="45" name="Text Placeholder 44">
            <a:extLst>
              <a:ext uri="{FF2B5EF4-FFF2-40B4-BE49-F238E27FC236}">
                <a16:creationId xmlns:a16="http://schemas.microsoft.com/office/drawing/2014/main" id="{ED57B51F-BF43-B2B4-0716-5CB16FB9709D}"/>
              </a:ext>
            </a:extLst>
          </p:cNvPr>
          <p:cNvSpPr>
            <a:spLocks noGrp="1"/>
          </p:cNvSpPr>
          <p:nvPr>
            <p:ph type="body" sz="quarter" idx="19"/>
          </p:nvPr>
        </p:nvSpPr>
        <p:spPr/>
        <p:txBody>
          <a:bodyPr/>
          <a:lstStyle/>
          <a:p>
            <a:r>
              <a:rPr lang="en-US" dirty="0"/>
              <a:t>MIRJAM NILSSON​</a:t>
            </a:r>
          </a:p>
        </p:txBody>
      </p:sp>
      <p:sp>
        <p:nvSpPr>
          <p:cNvPr id="49" name="Text Placeholder 48">
            <a:extLst>
              <a:ext uri="{FF2B5EF4-FFF2-40B4-BE49-F238E27FC236}">
                <a16:creationId xmlns:a16="http://schemas.microsoft.com/office/drawing/2014/main" id="{09E011C4-E15F-99AF-19CC-98072B1EE6C2}"/>
              </a:ext>
            </a:extLst>
          </p:cNvPr>
          <p:cNvSpPr>
            <a:spLocks noGrp="1"/>
          </p:cNvSpPr>
          <p:nvPr>
            <p:ph type="body" sz="quarter" idx="23"/>
          </p:nvPr>
        </p:nvSpPr>
        <p:spPr/>
        <p:txBody>
          <a:bodyPr/>
          <a:lstStyle/>
          <a:p>
            <a:r>
              <a:rPr lang="en-US" dirty="0"/>
              <a:t>Chief Executive Officer</a:t>
            </a:r>
          </a:p>
        </p:txBody>
      </p:sp>
      <p:pic>
        <p:nvPicPr>
          <p:cNvPr id="33" name="Picture Placeholder 32" descr="Team member head shot">
            <a:extLst>
              <a:ext uri="{FF2B5EF4-FFF2-40B4-BE49-F238E27FC236}">
                <a16:creationId xmlns:a16="http://schemas.microsoft.com/office/drawing/2014/main" id="{C67506F8-3EAF-44A5-45D4-7E73E600EF71}"/>
              </a:ext>
            </a:extLst>
          </p:cNvPr>
          <p:cNvPicPr>
            <a:picLocks noGrp="1" noChangeAspect="1"/>
          </p:cNvPicPr>
          <p:nvPr>
            <p:ph type="pic" sz="quarter" idx="16"/>
          </p:nvPr>
        </p:nvPicPr>
        <p:blipFill rotWithShape="1">
          <a:blip r:embed="rId6" cstate="email">
            <a:extLst>
              <a:ext uri="{28A0092B-C50C-407E-A947-70E740481C1C}">
                <a14:useLocalDpi xmlns:a14="http://schemas.microsoft.com/office/drawing/2010/main"/>
              </a:ext>
            </a:extLst>
          </a:blip>
          <a:srcRect/>
          <a:stretch/>
        </p:blipFill>
        <p:spPr/>
      </p:pic>
      <p:sp>
        <p:nvSpPr>
          <p:cNvPr id="46" name="Text Placeholder 45">
            <a:extLst>
              <a:ext uri="{FF2B5EF4-FFF2-40B4-BE49-F238E27FC236}">
                <a16:creationId xmlns:a16="http://schemas.microsoft.com/office/drawing/2014/main" id="{0A12405F-1943-30F5-13D6-D0A7202EBC78}"/>
              </a:ext>
            </a:extLst>
          </p:cNvPr>
          <p:cNvSpPr>
            <a:spLocks noGrp="1"/>
          </p:cNvSpPr>
          <p:nvPr>
            <p:ph type="body" sz="quarter" idx="20"/>
          </p:nvPr>
        </p:nvSpPr>
        <p:spPr/>
        <p:txBody>
          <a:bodyPr/>
          <a:lstStyle/>
          <a:p>
            <a:r>
              <a:rPr lang="en-US" dirty="0"/>
              <a:t>FLORA BERGGREN​</a:t>
            </a:r>
          </a:p>
        </p:txBody>
      </p:sp>
      <p:sp>
        <p:nvSpPr>
          <p:cNvPr id="50" name="Text Placeholder 49">
            <a:extLst>
              <a:ext uri="{FF2B5EF4-FFF2-40B4-BE49-F238E27FC236}">
                <a16:creationId xmlns:a16="http://schemas.microsoft.com/office/drawing/2014/main" id="{265A3B6B-E590-2820-1567-F405EA6817D7}"/>
              </a:ext>
            </a:extLst>
          </p:cNvPr>
          <p:cNvSpPr>
            <a:spLocks noGrp="1"/>
          </p:cNvSpPr>
          <p:nvPr>
            <p:ph type="body" sz="quarter" idx="24"/>
          </p:nvPr>
        </p:nvSpPr>
        <p:spPr/>
        <p:txBody>
          <a:bodyPr/>
          <a:lstStyle/>
          <a:p>
            <a:r>
              <a:rPr lang="en-US" dirty="0"/>
              <a:t>Chief Operations Officer</a:t>
            </a:r>
          </a:p>
        </p:txBody>
      </p:sp>
      <p:pic>
        <p:nvPicPr>
          <p:cNvPr id="34" name="Picture Placeholder 33" descr="Team member head shot">
            <a:extLst>
              <a:ext uri="{FF2B5EF4-FFF2-40B4-BE49-F238E27FC236}">
                <a16:creationId xmlns:a16="http://schemas.microsoft.com/office/drawing/2014/main" id="{610EB954-8F15-7EFB-ED63-E9980B72BB08}"/>
              </a:ext>
            </a:extLst>
          </p:cNvPr>
          <p:cNvPicPr>
            <a:picLocks noGrp="1" noChangeAspect="1"/>
          </p:cNvPicPr>
          <p:nvPr>
            <p:ph type="pic" sz="quarter" idx="17"/>
          </p:nvPr>
        </p:nvPicPr>
        <p:blipFill rotWithShape="1">
          <a:blip r:embed="rId7" cstate="email">
            <a:extLst>
              <a:ext uri="{28A0092B-C50C-407E-A947-70E740481C1C}">
                <a14:useLocalDpi xmlns:a14="http://schemas.microsoft.com/office/drawing/2010/main"/>
              </a:ext>
            </a:extLst>
          </a:blip>
          <a:srcRect/>
          <a:stretch/>
        </p:blipFill>
        <p:spPr/>
      </p:pic>
      <p:sp>
        <p:nvSpPr>
          <p:cNvPr id="47" name="Text Placeholder 46">
            <a:extLst>
              <a:ext uri="{FF2B5EF4-FFF2-40B4-BE49-F238E27FC236}">
                <a16:creationId xmlns:a16="http://schemas.microsoft.com/office/drawing/2014/main" id="{6E2ECF12-9523-145A-1672-8568F8F61F00}"/>
              </a:ext>
            </a:extLst>
          </p:cNvPr>
          <p:cNvSpPr>
            <a:spLocks noGrp="1"/>
          </p:cNvSpPr>
          <p:nvPr>
            <p:ph type="body" sz="quarter" idx="21"/>
          </p:nvPr>
        </p:nvSpPr>
        <p:spPr/>
        <p:txBody>
          <a:bodyPr/>
          <a:lstStyle/>
          <a:p>
            <a:r>
              <a:rPr lang="en-US" dirty="0"/>
              <a:t>RAJESH SANTOSHI​</a:t>
            </a:r>
          </a:p>
        </p:txBody>
      </p:sp>
      <p:sp>
        <p:nvSpPr>
          <p:cNvPr id="51" name="Text Placeholder 50">
            <a:extLst>
              <a:ext uri="{FF2B5EF4-FFF2-40B4-BE49-F238E27FC236}">
                <a16:creationId xmlns:a16="http://schemas.microsoft.com/office/drawing/2014/main" id="{848E5632-0C40-8F62-461C-FC08DEA4EE5E}"/>
              </a:ext>
            </a:extLst>
          </p:cNvPr>
          <p:cNvSpPr>
            <a:spLocks noGrp="1"/>
          </p:cNvSpPr>
          <p:nvPr>
            <p:ph type="body" sz="quarter" idx="25"/>
          </p:nvPr>
        </p:nvSpPr>
        <p:spPr/>
        <p:txBody>
          <a:bodyPr/>
          <a:lstStyle/>
          <a:p>
            <a:r>
              <a:rPr lang="en-US" dirty="0"/>
              <a:t>VP Marketing</a:t>
            </a:r>
          </a:p>
        </p:txBody>
      </p:sp>
      <p:sp>
        <p:nvSpPr>
          <p:cNvPr id="9" name="Footer Placeholder 8">
            <a:extLst>
              <a:ext uri="{FF2B5EF4-FFF2-40B4-BE49-F238E27FC236}">
                <a16:creationId xmlns:a16="http://schemas.microsoft.com/office/drawing/2014/main" id="{B311377A-D8F0-2CBD-30AC-07A6D123E8A1}"/>
              </a:ext>
            </a:extLst>
          </p:cNvPr>
          <p:cNvSpPr>
            <a:spLocks noGrp="1"/>
          </p:cNvSpPr>
          <p:nvPr>
            <p:ph type="ftr" sz="quarter" idx="12"/>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311D739F-4BE9-1309-AB70-39FCD2D0AF75}"/>
              </a:ext>
            </a:extLst>
          </p:cNvPr>
          <p:cNvSpPr>
            <a:spLocks noGrp="1"/>
          </p:cNvSpPr>
          <p:nvPr>
            <p:ph type="sldNum" sz="quarter" idx="11"/>
          </p:nvPr>
        </p:nvSpPr>
        <p:spPr/>
        <p:txBody>
          <a:bodyPr/>
          <a:lstStyle/>
          <a:p>
            <a:fld id="{B776CE9F-4BD8-A748-847B-B97BB3C5BACA}" type="slidenum">
              <a:rPr lang="en-US" smtClean="0"/>
              <a:pPr/>
              <a:t>35</a:t>
            </a:fld>
            <a:endParaRPr lang="en-US" dirty="0"/>
          </a:p>
        </p:txBody>
      </p:sp>
      <p:sp>
        <p:nvSpPr>
          <p:cNvPr id="8" name="Date Placeholder 7">
            <a:extLst>
              <a:ext uri="{FF2B5EF4-FFF2-40B4-BE49-F238E27FC236}">
                <a16:creationId xmlns:a16="http://schemas.microsoft.com/office/drawing/2014/main" id="{4D12C84B-705B-79BE-56B8-068FD228BBCC}"/>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626358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a:extLst>
              <a:ext uri="{FF2B5EF4-FFF2-40B4-BE49-F238E27FC236}">
                <a16:creationId xmlns:a16="http://schemas.microsoft.com/office/drawing/2014/main" id="{294BD955-22FB-46FF-2ADB-101CF70EC6FF}"/>
              </a:ext>
            </a:extLst>
          </p:cNvPr>
          <p:cNvSpPr>
            <a:spLocks noGrp="1"/>
          </p:cNvSpPr>
          <p:nvPr>
            <p:ph type="title"/>
          </p:nvPr>
        </p:nvSpPr>
        <p:spPr/>
        <p:txBody>
          <a:bodyPr/>
          <a:lstStyle/>
          <a:p>
            <a:r>
              <a:rPr lang="en-US" dirty="0"/>
              <a:t>MEET OUR EXTENDED TEAM</a:t>
            </a:r>
          </a:p>
        </p:txBody>
      </p:sp>
      <p:pic>
        <p:nvPicPr>
          <p:cNvPr id="29" name="Picture Placeholder 30" descr="Team member head shot">
            <a:extLst>
              <a:ext uri="{FF2B5EF4-FFF2-40B4-BE49-F238E27FC236}">
                <a16:creationId xmlns:a16="http://schemas.microsoft.com/office/drawing/2014/main" id="{59199175-C135-B0C0-9F86-FB2BB5B2D507}"/>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p:pic>
      <p:pic>
        <p:nvPicPr>
          <p:cNvPr id="36" name="Picture Placeholder 31" descr="Team member head shot">
            <a:extLst>
              <a:ext uri="{FF2B5EF4-FFF2-40B4-BE49-F238E27FC236}">
                <a16:creationId xmlns:a16="http://schemas.microsoft.com/office/drawing/2014/main" id="{48DD48B4-7495-958C-DD10-35A82A63CCEF}"/>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a:stretch/>
        </p:blipFill>
        <p:spPr/>
      </p:pic>
      <p:pic>
        <p:nvPicPr>
          <p:cNvPr id="40" name="Picture Placeholder 32" descr="Team member head shot">
            <a:extLst>
              <a:ext uri="{FF2B5EF4-FFF2-40B4-BE49-F238E27FC236}">
                <a16:creationId xmlns:a16="http://schemas.microsoft.com/office/drawing/2014/main" id="{7D5B2262-5770-53DA-9785-8CFA2DC8B6CE}"/>
              </a:ext>
            </a:extLst>
          </p:cNvPr>
          <p:cNvPicPr>
            <a:picLocks noGrp="1" noChangeAspect="1"/>
          </p:cNvPicPr>
          <p:nvPr>
            <p:ph type="pic" sz="quarter" idx="16"/>
          </p:nvPr>
        </p:nvPicPr>
        <p:blipFill rotWithShape="1">
          <a:blip r:embed="rId4" cstate="email">
            <a:extLst>
              <a:ext uri="{28A0092B-C50C-407E-A947-70E740481C1C}">
                <a14:useLocalDpi xmlns:a14="http://schemas.microsoft.com/office/drawing/2010/main"/>
              </a:ext>
            </a:extLst>
          </a:blip>
          <a:srcRect/>
          <a:stretch/>
        </p:blipFill>
        <p:spPr/>
      </p:pic>
      <p:pic>
        <p:nvPicPr>
          <p:cNvPr id="43" name="Picture Placeholder 33" descr="Team member head shot">
            <a:extLst>
              <a:ext uri="{FF2B5EF4-FFF2-40B4-BE49-F238E27FC236}">
                <a16:creationId xmlns:a16="http://schemas.microsoft.com/office/drawing/2014/main" id="{ACD25568-F504-D581-1E1F-D791D7225993}"/>
              </a:ext>
            </a:extLst>
          </p:cNvPr>
          <p:cNvPicPr>
            <a:picLocks noGrp="1" noChangeAspect="1"/>
          </p:cNvPicPr>
          <p:nvPr>
            <p:ph type="pic" sz="quarter" idx="17"/>
          </p:nvPr>
        </p:nvPicPr>
        <p:blipFill rotWithShape="1">
          <a:blip r:embed="rId5" cstate="email">
            <a:extLst>
              <a:ext uri="{28A0092B-C50C-407E-A947-70E740481C1C}">
                <a14:useLocalDpi xmlns:a14="http://schemas.microsoft.com/office/drawing/2010/main"/>
              </a:ext>
            </a:extLst>
          </a:blip>
          <a:srcRect/>
          <a:stretch/>
        </p:blipFill>
        <p:spPr/>
      </p:pic>
      <p:sp>
        <p:nvSpPr>
          <p:cNvPr id="44" name="Text Placeholder 43">
            <a:extLst>
              <a:ext uri="{FF2B5EF4-FFF2-40B4-BE49-F238E27FC236}">
                <a16:creationId xmlns:a16="http://schemas.microsoft.com/office/drawing/2014/main" id="{DEF9D676-832E-8FB9-784D-DB3B09D91178}"/>
              </a:ext>
            </a:extLst>
          </p:cNvPr>
          <p:cNvSpPr>
            <a:spLocks noGrp="1"/>
          </p:cNvSpPr>
          <p:nvPr>
            <p:ph type="body" sz="quarter" idx="18"/>
          </p:nvPr>
        </p:nvSpPr>
        <p:spPr/>
        <p:txBody>
          <a:bodyPr/>
          <a:lstStyle/>
          <a:p>
            <a:r>
              <a:rPr lang="en-US" dirty="0"/>
              <a:t>TAKUMA HAYASHI​</a:t>
            </a:r>
          </a:p>
        </p:txBody>
      </p:sp>
      <p:sp>
        <p:nvSpPr>
          <p:cNvPr id="45" name="Text Placeholder 44">
            <a:extLst>
              <a:ext uri="{FF2B5EF4-FFF2-40B4-BE49-F238E27FC236}">
                <a16:creationId xmlns:a16="http://schemas.microsoft.com/office/drawing/2014/main" id="{ED57B51F-BF43-B2B4-0716-5CB16FB9709D}"/>
              </a:ext>
            </a:extLst>
          </p:cNvPr>
          <p:cNvSpPr>
            <a:spLocks noGrp="1"/>
          </p:cNvSpPr>
          <p:nvPr>
            <p:ph type="body" sz="quarter" idx="19"/>
          </p:nvPr>
        </p:nvSpPr>
        <p:spPr/>
        <p:txBody>
          <a:bodyPr/>
          <a:lstStyle/>
          <a:p>
            <a:r>
              <a:rPr lang="en-US" dirty="0"/>
              <a:t>MIRJAM NILSSON​</a:t>
            </a:r>
          </a:p>
        </p:txBody>
      </p:sp>
      <p:sp>
        <p:nvSpPr>
          <p:cNvPr id="46" name="Text Placeholder 45">
            <a:extLst>
              <a:ext uri="{FF2B5EF4-FFF2-40B4-BE49-F238E27FC236}">
                <a16:creationId xmlns:a16="http://schemas.microsoft.com/office/drawing/2014/main" id="{0A12405F-1943-30F5-13D6-D0A7202EBC78}"/>
              </a:ext>
            </a:extLst>
          </p:cNvPr>
          <p:cNvSpPr>
            <a:spLocks noGrp="1"/>
          </p:cNvSpPr>
          <p:nvPr>
            <p:ph type="body" sz="quarter" idx="20"/>
          </p:nvPr>
        </p:nvSpPr>
        <p:spPr/>
        <p:txBody>
          <a:bodyPr/>
          <a:lstStyle/>
          <a:p>
            <a:r>
              <a:rPr lang="en-US" dirty="0"/>
              <a:t>FLORA BERGGREN​</a:t>
            </a:r>
          </a:p>
        </p:txBody>
      </p:sp>
      <p:sp>
        <p:nvSpPr>
          <p:cNvPr id="47" name="Text Placeholder 46">
            <a:extLst>
              <a:ext uri="{FF2B5EF4-FFF2-40B4-BE49-F238E27FC236}">
                <a16:creationId xmlns:a16="http://schemas.microsoft.com/office/drawing/2014/main" id="{6E2ECF12-9523-145A-1672-8568F8F61F00}"/>
              </a:ext>
            </a:extLst>
          </p:cNvPr>
          <p:cNvSpPr>
            <a:spLocks noGrp="1"/>
          </p:cNvSpPr>
          <p:nvPr>
            <p:ph type="body" sz="quarter" idx="21"/>
          </p:nvPr>
        </p:nvSpPr>
        <p:spPr/>
        <p:txBody>
          <a:bodyPr/>
          <a:lstStyle/>
          <a:p>
            <a:r>
              <a:rPr lang="en-US" dirty="0"/>
              <a:t>RAJESH SANTOSHI​</a:t>
            </a:r>
          </a:p>
        </p:txBody>
      </p:sp>
      <p:sp>
        <p:nvSpPr>
          <p:cNvPr id="48" name="Text Placeholder 47">
            <a:extLst>
              <a:ext uri="{FF2B5EF4-FFF2-40B4-BE49-F238E27FC236}">
                <a16:creationId xmlns:a16="http://schemas.microsoft.com/office/drawing/2014/main" id="{A4BAC9CB-FEC9-B8AA-98CE-919B20D097AA}"/>
              </a:ext>
            </a:extLst>
          </p:cNvPr>
          <p:cNvSpPr>
            <a:spLocks noGrp="1"/>
          </p:cNvSpPr>
          <p:nvPr>
            <p:ph type="body" sz="quarter" idx="22"/>
          </p:nvPr>
        </p:nvSpPr>
        <p:spPr/>
        <p:txBody>
          <a:bodyPr/>
          <a:lstStyle/>
          <a:p>
            <a:r>
              <a:rPr lang="en-US" dirty="0"/>
              <a:t>President</a:t>
            </a:r>
          </a:p>
        </p:txBody>
      </p:sp>
      <p:sp>
        <p:nvSpPr>
          <p:cNvPr id="49" name="Text Placeholder 48">
            <a:extLst>
              <a:ext uri="{FF2B5EF4-FFF2-40B4-BE49-F238E27FC236}">
                <a16:creationId xmlns:a16="http://schemas.microsoft.com/office/drawing/2014/main" id="{09E011C4-E15F-99AF-19CC-98072B1EE6C2}"/>
              </a:ext>
            </a:extLst>
          </p:cNvPr>
          <p:cNvSpPr>
            <a:spLocks noGrp="1"/>
          </p:cNvSpPr>
          <p:nvPr>
            <p:ph type="body" sz="quarter" idx="23"/>
          </p:nvPr>
        </p:nvSpPr>
        <p:spPr/>
        <p:txBody>
          <a:bodyPr/>
          <a:lstStyle/>
          <a:p>
            <a:r>
              <a:rPr lang="en-US" dirty="0"/>
              <a:t>Chief Executive Officer</a:t>
            </a:r>
          </a:p>
        </p:txBody>
      </p:sp>
      <p:sp>
        <p:nvSpPr>
          <p:cNvPr id="50" name="Text Placeholder 49">
            <a:extLst>
              <a:ext uri="{FF2B5EF4-FFF2-40B4-BE49-F238E27FC236}">
                <a16:creationId xmlns:a16="http://schemas.microsoft.com/office/drawing/2014/main" id="{265A3B6B-E590-2820-1567-F405EA6817D7}"/>
              </a:ext>
            </a:extLst>
          </p:cNvPr>
          <p:cNvSpPr>
            <a:spLocks noGrp="1"/>
          </p:cNvSpPr>
          <p:nvPr>
            <p:ph type="body" sz="quarter" idx="24"/>
          </p:nvPr>
        </p:nvSpPr>
        <p:spPr/>
        <p:txBody>
          <a:bodyPr/>
          <a:lstStyle/>
          <a:p>
            <a:r>
              <a:rPr lang="en-US" dirty="0"/>
              <a:t>Chief Operations Officer</a:t>
            </a:r>
          </a:p>
        </p:txBody>
      </p:sp>
      <p:sp>
        <p:nvSpPr>
          <p:cNvPr id="51" name="Text Placeholder 50">
            <a:extLst>
              <a:ext uri="{FF2B5EF4-FFF2-40B4-BE49-F238E27FC236}">
                <a16:creationId xmlns:a16="http://schemas.microsoft.com/office/drawing/2014/main" id="{848E5632-0C40-8F62-461C-FC08DEA4EE5E}"/>
              </a:ext>
            </a:extLst>
          </p:cNvPr>
          <p:cNvSpPr>
            <a:spLocks noGrp="1"/>
          </p:cNvSpPr>
          <p:nvPr>
            <p:ph type="body" sz="quarter" idx="25"/>
          </p:nvPr>
        </p:nvSpPr>
        <p:spPr/>
        <p:txBody>
          <a:bodyPr/>
          <a:lstStyle/>
          <a:p>
            <a:r>
              <a:rPr lang="en-US" dirty="0"/>
              <a:t>VP Marketing</a:t>
            </a:r>
          </a:p>
        </p:txBody>
      </p:sp>
      <p:pic>
        <p:nvPicPr>
          <p:cNvPr id="128" name="Picture Placeholder 127" descr="Team member head shot">
            <a:extLst>
              <a:ext uri="{FF2B5EF4-FFF2-40B4-BE49-F238E27FC236}">
                <a16:creationId xmlns:a16="http://schemas.microsoft.com/office/drawing/2014/main" id="{6B00953E-905E-8E15-D7F5-4CFF5C66A434}"/>
              </a:ext>
            </a:extLst>
          </p:cNvPr>
          <p:cNvPicPr>
            <a:picLocks noGrp="1" noChangeAspect="1"/>
          </p:cNvPicPr>
          <p:nvPr>
            <p:ph type="pic" sz="quarter" idx="26"/>
          </p:nvPr>
        </p:nvPicPr>
        <p:blipFill>
          <a:blip r:embed="rId6" cstate="email">
            <a:extLst>
              <a:ext uri="{28A0092B-C50C-407E-A947-70E740481C1C}">
                <a14:useLocalDpi xmlns:a14="http://schemas.microsoft.com/office/drawing/2010/main"/>
              </a:ext>
            </a:extLst>
          </a:blip>
          <a:srcRect/>
          <a:stretch>
            <a:fillRect/>
          </a:stretch>
        </p:blipFill>
        <p:spPr/>
      </p:pic>
      <p:pic>
        <p:nvPicPr>
          <p:cNvPr id="129" name="Picture Placeholder 128" descr="Team member head shot">
            <a:extLst>
              <a:ext uri="{FF2B5EF4-FFF2-40B4-BE49-F238E27FC236}">
                <a16:creationId xmlns:a16="http://schemas.microsoft.com/office/drawing/2014/main" id="{01116D34-7654-1E44-B0AA-F031A19A5F47}"/>
              </a:ext>
            </a:extLst>
          </p:cNvPr>
          <p:cNvPicPr>
            <a:picLocks noGrp="1" noChangeAspect="1"/>
          </p:cNvPicPr>
          <p:nvPr>
            <p:ph type="pic" sz="quarter" idx="27"/>
          </p:nvPr>
        </p:nvPicPr>
        <p:blipFill>
          <a:blip r:embed="rId7" cstate="email">
            <a:extLst>
              <a:ext uri="{28A0092B-C50C-407E-A947-70E740481C1C}">
                <a14:useLocalDpi xmlns:a14="http://schemas.microsoft.com/office/drawing/2010/main"/>
              </a:ext>
            </a:extLst>
          </a:blip>
          <a:srcRect/>
          <a:stretch>
            <a:fillRect/>
          </a:stretch>
        </p:blipFill>
        <p:spPr/>
      </p:pic>
      <p:pic>
        <p:nvPicPr>
          <p:cNvPr id="130" name="Picture Placeholder 129" descr="Team member head shot">
            <a:extLst>
              <a:ext uri="{FF2B5EF4-FFF2-40B4-BE49-F238E27FC236}">
                <a16:creationId xmlns:a16="http://schemas.microsoft.com/office/drawing/2014/main" id="{4BAF0EFB-F4E8-2152-BD2D-C24311870A27}"/>
              </a:ext>
            </a:extLst>
          </p:cNvPr>
          <p:cNvPicPr>
            <a:picLocks noGrp="1" noChangeAspect="1"/>
          </p:cNvPicPr>
          <p:nvPr>
            <p:ph type="pic" sz="quarter" idx="28"/>
          </p:nvPr>
        </p:nvPicPr>
        <p:blipFill>
          <a:blip r:embed="rId8" cstate="email">
            <a:extLst>
              <a:ext uri="{28A0092B-C50C-407E-A947-70E740481C1C}">
                <a14:useLocalDpi xmlns:a14="http://schemas.microsoft.com/office/drawing/2010/main"/>
              </a:ext>
            </a:extLst>
          </a:blip>
          <a:srcRect/>
          <a:stretch>
            <a:fillRect/>
          </a:stretch>
        </p:blipFill>
        <p:spPr/>
      </p:pic>
      <p:pic>
        <p:nvPicPr>
          <p:cNvPr id="131" name="Picture Placeholder 130" descr="Team member head shot">
            <a:extLst>
              <a:ext uri="{FF2B5EF4-FFF2-40B4-BE49-F238E27FC236}">
                <a16:creationId xmlns:a16="http://schemas.microsoft.com/office/drawing/2014/main" id="{4E58A4A5-4AFE-1ADE-A313-093C1A5C2FB9}"/>
              </a:ext>
            </a:extLst>
          </p:cNvPr>
          <p:cNvPicPr>
            <a:picLocks noGrp="1" noChangeAspect="1"/>
          </p:cNvPicPr>
          <p:nvPr>
            <p:ph type="pic" sz="quarter" idx="29"/>
          </p:nvPr>
        </p:nvPicPr>
        <p:blipFill>
          <a:blip r:embed="rId9" cstate="email">
            <a:extLst>
              <a:ext uri="{28A0092B-C50C-407E-A947-70E740481C1C}">
                <a14:useLocalDpi xmlns:a14="http://schemas.microsoft.com/office/drawing/2010/main"/>
              </a:ext>
            </a:extLst>
          </a:blip>
          <a:srcRect/>
          <a:stretch>
            <a:fillRect/>
          </a:stretch>
        </p:blipFill>
        <p:spPr/>
      </p:pic>
      <p:sp>
        <p:nvSpPr>
          <p:cNvPr id="119" name="Text Placeholder 118">
            <a:extLst>
              <a:ext uri="{FF2B5EF4-FFF2-40B4-BE49-F238E27FC236}">
                <a16:creationId xmlns:a16="http://schemas.microsoft.com/office/drawing/2014/main" id="{6AAD41F9-C1EC-6691-3C90-46063460B51B}"/>
              </a:ext>
            </a:extLst>
          </p:cNvPr>
          <p:cNvSpPr>
            <a:spLocks noGrp="1"/>
          </p:cNvSpPr>
          <p:nvPr>
            <p:ph type="body" sz="quarter" idx="30"/>
          </p:nvPr>
        </p:nvSpPr>
        <p:spPr/>
        <p:txBody>
          <a:bodyPr/>
          <a:lstStyle/>
          <a:p>
            <a:r>
              <a:rPr lang="en-US" dirty="0"/>
              <a:t>GRAHAM BARNES</a:t>
            </a:r>
          </a:p>
        </p:txBody>
      </p:sp>
      <p:sp>
        <p:nvSpPr>
          <p:cNvPr id="120" name="Text Placeholder 119">
            <a:extLst>
              <a:ext uri="{FF2B5EF4-FFF2-40B4-BE49-F238E27FC236}">
                <a16:creationId xmlns:a16="http://schemas.microsoft.com/office/drawing/2014/main" id="{21ED5450-96B3-4581-AA3C-42BE8F099571}"/>
              </a:ext>
            </a:extLst>
          </p:cNvPr>
          <p:cNvSpPr>
            <a:spLocks noGrp="1"/>
          </p:cNvSpPr>
          <p:nvPr>
            <p:ph type="body" sz="quarter" idx="31"/>
          </p:nvPr>
        </p:nvSpPr>
        <p:spPr/>
        <p:txBody>
          <a:bodyPr/>
          <a:lstStyle/>
          <a:p>
            <a:r>
              <a:rPr lang="en-US" dirty="0"/>
              <a:t>ROWAN MURPHY</a:t>
            </a:r>
          </a:p>
        </p:txBody>
      </p:sp>
      <p:sp>
        <p:nvSpPr>
          <p:cNvPr id="121" name="Text Placeholder 120">
            <a:extLst>
              <a:ext uri="{FF2B5EF4-FFF2-40B4-BE49-F238E27FC236}">
                <a16:creationId xmlns:a16="http://schemas.microsoft.com/office/drawing/2014/main" id="{597949CF-DF69-6D40-457A-0EBBF4FDA6D2}"/>
              </a:ext>
            </a:extLst>
          </p:cNvPr>
          <p:cNvSpPr>
            <a:spLocks noGrp="1"/>
          </p:cNvSpPr>
          <p:nvPr>
            <p:ph type="body" sz="quarter" idx="32"/>
          </p:nvPr>
        </p:nvSpPr>
        <p:spPr/>
        <p:txBody>
          <a:bodyPr/>
          <a:lstStyle/>
          <a:p>
            <a:r>
              <a:rPr lang="en-US" dirty="0"/>
              <a:t>ELIZABETH MOORE</a:t>
            </a:r>
          </a:p>
        </p:txBody>
      </p:sp>
      <p:sp>
        <p:nvSpPr>
          <p:cNvPr id="122" name="Text Placeholder 121">
            <a:extLst>
              <a:ext uri="{FF2B5EF4-FFF2-40B4-BE49-F238E27FC236}">
                <a16:creationId xmlns:a16="http://schemas.microsoft.com/office/drawing/2014/main" id="{35F3DF7C-5576-4F6E-D9E2-E5AF4785ED85}"/>
              </a:ext>
            </a:extLst>
          </p:cNvPr>
          <p:cNvSpPr>
            <a:spLocks noGrp="1"/>
          </p:cNvSpPr>
          <p:nvPr>
            <p:ph type="body" sz="quarter" idx="33"/>
          </p:nvPr>
        </p:nvSpPr>
        <p:spPr/>
        <p:txBody>
          <a:bodyPr/>
          <a:lstStyle/>
          <a:p>
            <a:r>
              <a:rPr lang="en-US" dirty="0"/>
              <a:t>ROBIN KLINE</a:t>
            </a:r>
          </a:p>
        </p:txBody>
      </p:sp>
      <p:sp>
        <p:nvSpPr>
          <p:cNvPr id="123" name="Text Placeholder 122">
            <a:extLst>
              <a:ext uri="{FF2B5EF4-FFF2-40B4-BE49-F238E27FC236}">
                <a16:creationId xmlns:a16="http://schemas.microsoft.com/office/drawing/2014/main" id="{29C2B9D3-E0F9-48BE-0614-03F48E857C57}"/>
              </a:ext>
            </a:extLst>
          </p:cNvPr>
          <p:cNvSpPr>
            <a:spLocks noGrp="1"/>
          </p:cNvSpPr>
          <p:nvPr>
            <p:ph type="body" sz="quarter" idx="34"/>
          </p:nvPr>
        </p:nvSpPr>
        <p:spPr/>
        <p:txBody>
          <a:bodyPr/>
          <a:lstStyle/>
          <a:p>
            <a:r>
              <a:rPr lang="en-US" dirty="0"/>
              <a:t>VP Product</a:t>
            </a:r>
          </a:p>
        </p:txBody>
      </p:sp>
      <p:sp>
        <p:nvSpPr>
          <p:cNvPr id="125" name="Text Placeholder 124">
            <a:extLst>
              <a:ext uri="{FF2B5EF4-FFF2-40B4-BE49-F238E27FC236}">
                <a16:creationId xmlns:a16="http://schemas.microsoft.com/office/drawing/2014/main" id="{2BF3675C-C308-0820-DCA7-F53DF9B4CFDB}"/>
              </a:ext>
            </a:extLst>
          </p:cNvPr>
          <p:cNvSpPr>
            <a:spLocks noGrp="1"/>
          </p:cNvSpPr>
          <p:nvPr>
            <p:ph type="body" sz="quarter" idx="35"/>
          </p:nvPr>
        </p:nvSpPr>
        <p:spPr/>
        <p:txBody>
          <a:bodyPr/>
          <a:lstStyle/>
          <a:p>
            <a:r>
              <a:rPr lang="en-US" dirty="0"/>
              <a:t>SEO Strategist</a:t>
            </a:r>
          </a:p>
        </p:txBody>
      </p:sp>
      <p:sp>
        <p:nvSpPr>
          <p:cNvPr id="126" name="Text Placeholder 125">
            <a:extLst>
              <a:ext uri="{FF2B5EF4-FFF2-40B4-BE49-F238E27FC236}">
                <a16:creationId xmlns:a16="http://schemas.microsoft.com/office/drawing/2014/main" id="{DD9E5B0B-21D9-3BFD-2213-9F78FB2A522A}"/>
              </a:ext>
            </a:extLst>
          </p:cNvPr>
          <p:cNvSpPr>
            <a:spLocks noGrp="1"/>
          </p:cNvSpPr>
          <p:nvPr>
            <p:ph type="body" sz="quarter" idx="36"/>
          </p:nvPr>
        </p:nvSpPr>
        <p:spPr/>
        <p:txBody>
          <a:bodyPr/>
          <a:lstStyle/>
          <a:p>
            <a:r>
              <a:rPr lang="en-US" dirty="0"/>
              <a:t>Product Designer</a:t>
            </a:r>
          </a:p>
        </p:txBody>
      </p:sp>
      <p:sp>
        <p:nvSpPr>
          <p:cNvPr id="127" name="Text Placeholder 126">
            <a:extLst>
              <a:ext uri="{FF2B5EF4-FFF2-40B4-BE49-F238E27FC236}">
                <a16:creationId xmlns:a16="http://schemas.microsoft.com/office/drawing/2014/main" id="{841F7ABA-44B6-9A7D-23FE-FAAB810B40FC}"/>
              </a:ext>
            </a:extLst>
          </p:cNvPr>
          <p:cNvSpPr>
            <a:spLocks noGrp="1"/>
          </p:cNvSpPr>
          <p:nvPr>
            <p:ph type="body" sz="quarter" idx="37"/>
          </p:nvPr>
        </p:nvSpPr>
        <p:spPr/>
        <p:txBody>
          <a:bodyPr/>
          <a:lstStyle/>
          <a:p>
            <a:r>
              <a:rPr lang="en-US" dirty="0"/>
              <a:t>Content Developer</a:t>
            </a:r>
          </a:p>
        </p:txBody>
      </p:sp>
    </p:spTree>
    <p:extLst>
      <p:ext uri="{BB962C8B-B14F-4D97-AF65-F5344CB8AC3E}">
        <p14:creationId xmlns:p14="http://schemas.microsoft.com/office/powerpoint/2010/main" val="3022577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4E68-5D43-F6C7-48A2-8A6446D3FF68}"/>
              </a:ext>
            </a:extLst>
          </p:cNvPr>
          <p:cNvSpPr>
            <a:spLocks noGrp="1"/>
          </p:cNvSpPr>
          <p:nvPr>
            <p:ph type="title"/>
          </p:nvPr>
        </p:nvSpPr>
        <p:spPr/>
        <p:txBody>
          <a:bodyPr/>
          <a:lstStyle/>
          <a:p>
            <a:r>
              <a:rPr lang="en-US" sz="4000" dirty="0"/>
              <a:t>PLAN FOR PRODUCT LAUNCH</a:t>
            </a:r>
          </a:p>
        </p:txBody>
      </p:sp>
      <p:graphicFrame>
        <p:nvGraphicFramePr>
          <p:cNvPr id="4" name="Content Placeholder 3" descr="SmartArt Graphic">
            <a:extLst>
              <a:ext uri="{FF2B5EF4-FFF2-40B4-BE49-F238E27FC236}">
                <a16:creationId xmlns:a16="http://schemas.microsoft.com/office/drawing/2014/main" id="{273EF15D-5DC8-BDFB-0F3C-75BCC5600889}"/>
              </a:ext>
            </a:extLst>
          </p:cNvPr>
          <p:cNvGraphicFramePr>
            <a:graphicFrameLocks noGrp="1"/>
          </p:cNvGraphicFramePr>
          <p:nvPr>
            <p:ph idx="1"/>
            <p:extLst>
              <p:ext uri="{D42A27DB-BD31-4B8C-83A1-F6EECF244321}">
                <p14:modId xmlns:p14="http://schemas.microsoft.com/office/powerpoint/2010/main" val="1205067931"/>
              </p:ext>
            </p:extLst>
          </p:nvPr>
        </p:nvGraphicFramePr>
        <p:xfrm>
          <a:off x="582613" y="1810512"/>
          <a:ext cx="11026775" cy="3950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Footer Placeholder 15">
            <a:extLst>
              <a:ext uri="{FF2B5EF4-FFF2-40B4-BE49-F238E27FC236}">
                <a16:creationId xmlns:a16="http://schemas.microsoft.com/office/drawing/2014/main" id="{11B4F2E1-4128-F365-1B72-6A496BE0FDBC}"/>
              </a:ext>
            </a:extLst>
          </p:cNvPr>
          <p:cNvSpPr>
            <a:spLocks noGrp="1"/>
          </p:cNvSpPr>
          <p:nvPr>
            <p:ph type="ftr" sz="quarter" idx="11"/>
          </p:nvPr>
        </p:nvSpPr>
        <p:spPr/>
        <p:txBody>
          <a:bodyPr/>
          <a:lstStyle/>
          <a:p>
            <a:r>
              <a:rPr lang="en-US" dirty="0"/>
              <a:t>Presentation title</a:t>
            </a:r>
          </a:p>
        </p:txBody>
      </p:sp>
      <p:sp>
        <p:nvSpPr>
          <p:cNvPr id="17" name="Slide Number Placeholder 16">
            <a:extLst>
              <a:ext uri="{FF2B5EF4-FFF2-40B4-BE49-F238E27FC236}">
                <a16:creationId xmlns:a16="http://schemas.microsoft.com/office/drawing/2014/main" id="{B0960D34-6E10-FE83-D57C-166A9E0C1253}"/>
              </a:ext>
            </a:extLst>
          </p:cNvPr>
          <p:cNvSpPr>
            <a:spLocks noGrp="1"/>
          </p:cNvSpPr>
          <p:nvPr>
            <p:ph type="sldNum" sz="quarter" idx="12"/>
          </p:nvPr>
        </p:nvSpPr>
        <p:spPr/>
        <p:txBody>
          <a:bodyPr/>
          <a:lstStyle/>
          <a:p>
            <a:fld id="{B776CE9F-4BD8-A748-847B-B97BB3C5BACA}" type="slidenum">
              <a:rPr lang="en-US" smtClean="0"/>
              <a:t>37</a:t>
            </a:fld>
            <a:endParaRPr lang="en-US" dirty="0"/>
          </a:p>
        </p:txBody>
      </p:sp>
      <p:sp>
        <p:nvSpPr>
          <p:cNvPr id="15" name="Date Placeholder 14">
            <a:extLst>
              <a:ext uri="{FF2B5EF4-FFF2-40B4-BE49-F238E27FC236}">
                <a16:creationId xmlns:a16="http://schemas.microsoft.com/office/drawing/2014/main" id="{649DA76F-70E4-4F3B-C325-4740DE67B0A6}"/>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51055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68DB1E-CAF3-E47E-CFDB-8E7A4BAB330D}"/>
              </a:ext>
            </a:extLst>
          </p:cNvPr>
          <p:cNvSpPr>
            <a:spLocks noGrp="1"/>
          </p:cNvSpPr>
          <p:nvPr>
            <p:ph type="title"/>
          </p:nvPr>
        </p:nvSpPr>
        <p:spPr/>
        <p:txBody>
          <a:bodyPr/>
          <a:lstStyle/>
          <a:p>
            <a:r>
              <a:rPr lang="en-US" dirty="0"/>
              <a:t>TIMELINE</a:t>
            </a:r>
          </a:p>
        </p:txBody>
      </p:sp>
      <p:pic>
        <p:nvPicPr>
          <p:cNvPr id="33" name="Picture Placeholder 32" descr="A close up of a plant">
            <a:extLst>
              <a:ext uri="{FF2B5EF4-FFF2-40B4-BE49-F238E27FC236}">
                <a16:creationId xmlns:a16="http://schemas.microsoft.com/office/drawing/2014/main" id="{486653C1-8CBA-D4A6-5FEC-FD1036006F6C}"/>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cxnSp>
        <p:nvCxnSpPr>
          <p:cNvPr id="46" name="Straight Connector 45">
            <a:extLst>
              <a:ext uri="{FF2B5EF4-FFF2-40B4-BE49-F238E27FC236}">
                <a16:creationId xmlns:a16="http://schemas.microsoft.com/office/drawing/2014/main" id="{72476635-B9DA-4379-F05E-DD01760E10F9}"/>
              </a:ext>
              <a:ext uri="{C183D7F6-B498-43B3-948B-1728B52AA6E4}">
                <adec:decorative xmlns:adec="http://schemas.microsoft.com/office/drawing/2017/decorative" val="1"/>
              </a:ext>
            </a:extLst>
          </p:cNvPr>
          <p:cNvCxnSpPr>
            <a:cxnSpLocks/>
          </p:cNvCxnSpPr>
          <p:nvPr/>
        </p:nvCxnSpPr>
        <p:spPr>
          <a:xfrm>
            <a:off x="552987" y="2764520"/>
            <a:ext cx="10965606" cy="24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EC5D843-B3AD-A05F-0705-ED8E8CAEE1B6}"/>
              </a:ext>
            </a:extLst>
          </p:cNvPr>
          <p:cNvSpPr>
            <a:spLocks noGrp="1"/>
          </p:cNvSpPr>
          <p:nvPr>
            <p:ph type="body" sz="quarter" idx="18"/>
          </p:nvPr>
        </p:nvSpPr>
        <p:spPr/>
        <p:txBody>
          <a:bodyPr/>
          <a:lstStyle/>
          <a:p>
            <a:r>
              <a:rPr lang="en-US" dirty="0"/>
              <a:t>Sep 20XX</a:t>
            </a:r>
          </a:p>
        </p:txBody>
      </p:sp>
      <p:sp>
        <p:nvSpPr>
          <p:cNvPr id="5" name="Text Placeholder 4">
            <a:extLst>
              <a:ext uri="{FF2B5EF4-FFF2-40B4-BE49-F238E27FC236}">
                <a16:creationId xmlns:a16="http://schemas.microsoft.com/office/drawing/2014/main" id="{56EE33A4-06F3-061E-51B2-09D207997423}"/>
              </a:ext>
            </a:extLst>
          </p:cNvPr>
          <p:cNvSpPr>
            <a:spLocks noGrp="1"/>
          </p:cNvSpPr>
          <p:nvPr>
            <p:ph type="body" sz="quarter" idx="22"/>
          </p:nvPr>
        </p:nvSpPr>
        <p:spPr/>
        <p:txBody>
          <a:bodyPr/>
          <a:lstStyle/>
          <a:p>
            <a:r>
              <a:rPr lang="en-US" dirty="0"/>
              <a:t>Synergize scalable e-commerce</a:t>
            </a:r>
          </a:p>
          <a:p>
            <a:endParaRPr lang="en-US" dirty="0"/>
          </a:p>
        </p:txBody>
      </p:sp>
      <p:sp>
        <p:nvSpPr>
          <p:cNvPr id="6" name="Text Placeholder 5">
            <a:extLst>
              <a:ext uri="{FF2B5EF4-FFF2-40B4-BE49-F238E27FC236}">
                <a16:creationId xmlns:a16="http://schemas.microsoft.com/office/drawing/2014/main" id="{BC7AC94E-92F5-8D66-E9D1-ABB7F7A4DBBF}"/>
              </a:ext>
            </a:extLst>
          </p:cNvPr>
          <p:cNvSpPr>
            <a:spLocks noGrp="1"/>
          </p:cNvSpPr>
          <p:nvPr>
            <p:ph type="body" sz="quarter" idx="26"/>
          </p:nvPr>
        </p:nvSpPr>
        <p:spPr/>
        <p:txBody>
          <a:bodyPr/>
          <a:lstStyle/>
          <a:p>
            <a:r>
              <a:rPr lang="en-US" dirty="0"/>
              <a:t>Nov 20XX</a:t>
            </a:r>
          </a:p>
        </p:txBody>
      </p:sp>
      <p:sp>
        <p:nvSpPr>
          <p:cNvPr id="10" name="Text Placeholder 9">
            <a:extLst>
              <a:ext uri="{FF2B5EF4-FFF2-40B4-BE49-F238E27FC236}">
                <a16:creationId xmlns:a16="http://schemas.microsoft.com/office/drawing/2014/main" id="{62EFD03C-12AC-EBE2-E13B-7DD3AE1E3955}"/>
              </a:ext>
            </a:extLst>
          </p:cNvPr>
          <p:cNvSpPr>
            <a:spLocks noGrp="1"/>
          </p:cNvSpPr>
          <p:nvPr>
            <p:ph type="body" sz="quarter" idx="31"/>
          </p:nvPr>
        </p:nvSpPr>
        <p:spPr/>
        <p:txBody>
          <a:bodyPr/>
          <a:lstStyle/>
          <a:p>
            <a:r>
              <a:rPr lang="en-US" dirty="0"/>
              <a:t>Disseminate standardized metrics</a:t>
            </a:r>
          </a:p>
          <a:p>
            <a:endParaRPr lang="en-US" dirty="0"/>
          </a:p>
        </p:txBody>
      </p:sp>
      <p:sp>
        <p:nvSpPr>
          <p:cNvPr id="7" name="Text Placeholder 6">
            <a:extLst>
              <a:ext uri="{FF2B5EF4-FFF2-40B4-BE49-F238E27FC236}">
                <a16:creationId xmlns:a16="http://schemas.microsoft.com/office/drawing/2014/main" id="{7837E72D-A4FE-5657-7113-8489D1AA8BEA}"/>
              </a:ext>
            </a:extLst>
          </p:cNvPr>
          <p:cNvSpPr>
            <a:spLocks noGrp="1"/>
          </p:cNvSpPr>
          <p:nvPr>
            <p:ph type="body" sz="quarter" idx="27"/>
          </p:nvPr>
        </p:nvSpPr>
        <p:spPr/>
        <p:txBody>
          <a:bodyPr/>
          <a:lstStyle/>
          <a:p>
            <a:r>
              <a:rPr lang="en-US" dirty="0"/>
              <a:t>Jan 20XX</a:t>
            </a:r>
          </a:p>
        </p:txBody>
      </p:sp>
      <p:sp>
        <p:nvSpPr>
          <p:cNvPr id="11" name="Text Placeholder 10">
            <a:extLst>
              <a:ext uri="{FF2B5EF4-FFF2-40B4-BE49-F238E27FC236}">
                <a16:creationId xmlns:a16="http://schemas.microsoft.com/office/drawing/2014/main" id="{0D0ABE4E-2F0F-4E08-0449-AA1EF114CB57}"/>
              </a:ext>
            </a:extLst>
          </p:cNvPr>
          <p:cNvSpPr>
            <a:spLocks noGrp="1"/>
          </p:cNvSpPr>
          <p:nvPr>
            <p:ph type="body" sz="quarter" idx="32"/>
          </p:nvPr>
        </p:nvSpPr>
        <p:spPr/>
        <p:txBody>
          <a:bodyPr/>
          <a:lstStyle/>
          <a:p>
            <a:r>
              <a:rPr lang="en-US" dirty="0"/>
              <a:t>Coordinate e-business applications</a:t>
            </a:r>
          </a:p>
          <a:p>
            <a:endParaRPr lang="en-US" dirty="0"/>
          </a:p>
        </p:txBody>
      </p:sp>
      <p:sp>
        <p:nvSpPr>
          <p:cNvPr id="8" name="Text Placeholder 7">
            <a:extLst>
              <a:ext uri="{FF2B5EF4-FFF2-40B4-BE49-F238E27FC236}">
                <a16:creationId xmlns:a16="http://schemas.microsoft.com/office/drawing/2014/main" id="{F558B89D-0C7A-6109-12F3-DDE1D5AE4F09}"/>
              </a:ext>
            </a:extLst>
          </p:cNvPr>
          <p:cNvSpPr>
            <a:spLocks noGrp="1"/>
          </p:cNvSpPr>
          <p:nvPr>
            <p:ph type="body" sz="quarter" idx="28"/>
          </p:nvPr>
        </p:nvSpPr>
        <p:spPr/>
        <p:txBody>
          <a:bodyPr/>
          <a:lstStyle/>
          <a:p>
            <a:r>
              <a:rPr lang="en-US" dirty="0"/>
              <a:t>Mar 20XX</a:t>
            </a:r>
          </a:p>
        </p:txBody>
      </p:sp>
      <p:sp>
        <p:nvSpPr>
          <p:cNvPr id="12" name="Text Placeholder 11">
            <a:extLst>
              <a:ext uri="{FF2B5EF4-FFF2-40B4-BE49-F238E27FC236}">
                <a16:creationId xmlns:a16="http://schemas.microsoft.com/office/drawing/2014/main" id="{A75DCC82-529F-D8B3-B890-25B476296EFF}"/>
              </a:ext>
            </a:extLst>
          </p:cNvPr>
          <p:cNvSpPr>
            <a:spLocks noGrp="1"/>
          </p:cNvSpPr>
          <p:nvPr>
            <p:ph type="body" sz="quarter" idx="33"/>
          </p:nvPr>
        </p:nvSpPr>
        <p:spPr/>
        <p:txBody>
          <a:bodyPr/>
          <a:lstStyle/>
          <a:p>
            <a:r>
              <a:rPr lang="en-US" dirty="0"/>
              <a:t>Foster holistically superior methodologies</a:t>
            </a:r>
          </a:p>
          <a:p>
            <a:endParaRPr lang="en-US" dirty="0"/>
          </a:p>
        </p:txBody>
      </p:sp>
      <p:sp>
        <p:nvSpPr>
          <p:cNvPr id="9" name="Text Placeholder 8">
            <a:extLst>
              <a:ext uri="{FF2B5EF4-FFF2-40B4-BE49-F238E27FC236}">
                <a16:creationId xmlns:a16="http://schemas.microsoft.com/office/drawing/2014/main" id="{DA475498-2E97-3B3A-2E57-8FA1FD52E478}"/>
              </a:ext>
            </a:extLst>
          </p:cNvPr>
          <p:cNvSpPr>
            <a:spLocks noGrp="1"/>
          </p:cNvSpPr>
          <p:nvPr>
            <p:ph type="body" sz="quarter" idx="30"/>
          </p:nvPr>
        </p:nvSpPr>
        <p:spPr/>
        <p:txBody>
          <a:bodyPr/>
          <a:lstStyle/>
          <a:p>
            <a:r>
              <a:rPr lang="en-US" dirty="0"/>
              <a:t>May 20XX</a:t>
            </a:r>
          </a:p>
        </p:txBody>
      </p:sp>
      <p:sp>
        <p:nvSpPr>
          <p:cNvPr id="13" name="Text Placeholder 12">
            <a:extLst>
              <a:ext uri="{FF2B5EF4-FFF2-40B4-BE49-F238E27FC236}">
                <a16:creationId xmlns:a16="http://schemas.microsoft.com/office/drawing/2014/main" id="{7F061705-6478-52B2-9B05-43B7606DC404}"/>
              </a:ext>
            </a:extLst>
          </p:cNvPr>
          <p:cNvSpPr>
            <a:spLocks noGrp="1"/>
          </p:cNvSpPr>
          <p:nvPr>
            <p:ph type="body" sz="quarter" idx="34"/>
          </p:nvPr>
        </p:nvSpPr>
        <p:spPr/>
        <p:txBody>
          <a:bodyPr/>
          <a:lstStyle/>
          <a:p>
            <a:r>
              <a:rPr lang="en-US" dirty="0"/>
              <a:t>Deploy strategic networks with compelling e-business needs</a:t>
            </a:r>
          </a:p>
          <a:p>
            <a:endParaRPr lang="en-US" dirty="0"/>
          </a:p>
        </p:txBody>
      </p:sp>
      <p:sp>
        <p:nvSpPr>
          <p:cNvPr id="20" name="Footer Placeholder 19">
            <a:extLst>
              <a:ext uri="{FF2B5EF4-FFF2-40B4-BE49-F238E27FC236}">
                <a16:creationId xmlns:a16="http://schemas.microsoft.com/office/drawing/2014/main" id="{FD91A4EF-2C2D-55B3-D681-3D161178C2DD}"/>
              </a:ext>
            </a:extLst>
          </p:cNvPr>
          <p:cNvSpPr>
            <a:spLocks noGrp="1"/>
          </p:cNvSpPr>
          <p:nvPr>
            <p:ph type="ftr" sz="quarter" idx="12"/>
          </p:nvPr>
        </p:nvSpPr>
        <p:spPr/>
        <p:txBody>
          <a:bodyPr/>
          <a:lstStyle/>
          <a:p>
            <a:r>
              <a:rPr lang="en-US" dirty="0"/>
              <a:t>Presentation title</a:t>
            </a:r>
          </a:p>
        </p:txBody>
      </p:sp>
      <p:sp>
        <p:nvSpPr>
          <p:cNvPr id="21" name="Slide Number Placeholder 20">
            <a:extLst>
              <a:ext uri="{FF2B5EF4-FFF2-40B4-BE49-F238E27FC236}">
                <a16:creationId xmlns:a16="http://schemas.microsoft.com/office/drawing/2014/main" id="{91525652-55C8-8333-F5F4-8B88E550343C}"/>
              </a:ext>
            </a:extLst>
          </p:cNvPr>
          <p:cNvSpPr>
            <a:spLocks noGrp="1"/>
          </p:cNvSpPr>
          <p:nvPr>
            <p:ph type="sldNum" sz="quarter" idx="11"/>
          </p:nvPr>
        </p:nvSpPr>
        <p:spPr/>
        <p:txBody>
          <a:bodyPr/>
          <a:lstStyle/>
          <a:p>
            <a:fld id="{B776CE9F-4BD8-A748-847B-B97BB3C5BACA}" type="slidenum">
              <a:rPr lang="en-US" smtClean="0"/>
              <a:pPr/>
              <a:t>38</a:t>
            </a:fld>
            <a:endParaRPr lang="en-US" dirty="0"/>
          </a:p>
        </p:txBody>
      </p:sp>
      <p:sp>
        <p:nvSpPr>
          <p:cNvPr id="19" name="Date Placeholder 18">
            <a:extLst>
              <a:ext uri="{FF2B5EF4-FFF2-40B4-BE49-F238E27FC236}">
                <a16:creationId xmlns:a16="http://schemas.microsoft.com/office/drawing/2014/main" id="{7AA2D394-A6D6-4C16-49D8-9C158123FEAA}"/>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41408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8BF038-1E35-B3F4-AA1F-79FB37533042}"/>
              </a:ext>
            </a:extLst>
          </p:cNvPr>
          <p:cNvSpPr>
            <a:spLocks noGrp="1"/>
          </p:cNvSpPr>
          <p:nvPr>
            <p:ph type="title"/>
          </p:nvPr>
        </p:nvSpPr>
        <p:spPr/>
        <p:txBody>
          <a:bodyPr/>
          <a:lstStyle/>
          <a:p>
            <a:r>
              <a:rPr lang="en-US" dirty="0"/>
              <a:t>AREAS OF FOCUS</a:t>
            </a:r>
          </a:p>
        </p:txBody>
      </p:sp>
      <p:sp>
        <p:nvSpPr>
          <p:cNvPr id="2" name="Text Placeholder 1">
            <a:extLst>
              <a:ext uri="{FF2B5EF4-FFF2-40B4-BE49-F238E27FC236}">
                <a16:creationId xmlns:a16="http://schemas.microsoft.com/office/drawing/2014/main" id="{B1F73528-B496-D326-F483-CC045E482060}"/>
              </a:ext>
            </a:extLst>
          </p:cNvPr>
          <p:cNvSpPr>
            <a:spLocks noGrp="1"/>
          </p:cNvSpPr>
          <p:nvPr>
            <p:ph type="body" idx="1"/>
          </p:nvPr>
        </p:nvSpPr>
        <p:spPr/>
        <p:txBody>
          <a:bodyPr/>
          <a:lstStyle/>
          <a:p>
            <a:r>
              <a:rPr lang="en-US" dirty="0"/>
              <a:t>B2B MARKET SCENARIOS</a:t>
            </a:r>
          </a:p>
        </p:txBody>
      </p:sp>
      <p:sp>
        <p:nvSpPr>
          <p:cNvPr id="3" name="Content Placeholder 2">
            <a:extLst>
              <a:ext uri="{FF2B5EF4-FFF2-40B4-BE49-F238E27FC236}">
                <a16:creationId xmlns:a16="http://schemas.microsoft.com/office/drawing/2014/main" id="{662342AC-E8E7-5055-167D-01DFEC7B605A}"/>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4" name="Text Placeholder 3">
            <a:extLst>
              <a:ext uri="{FF2B5EF4-FFF2-40B4-BE49-F238E27FC236}">
                <a16:creationId xmlns:a16="http://schemas.microsoft.com/office/drawing/2014/main" id="{5841DD28-A4BA-DCB0-9487-D8EF5B862801}"/>
              </a:ext>
            </a:extLst>
          </p:cNvPr>
          <p:cNvSpPr>
            <a:spLocks noGrp="1"/>
          </p:cNvSpPr>
          <p:nvPr>
            <p:ph type="body" sz="quarter" idx="3"/>
          </p:nvPr>
        </p:nvSpPr>
        <p:spPr/>
        <p:txBody>
          <a:bodyPr/>
          <a:lstStyle/>
          <a:p>
            <a:r>
              <a:rPr lang="en-US" dirty="0"/>
              <a:t>CLOUD-BASED OPPORTUNITIES</a:t>
            </a:r>
          </a:p>
        </p:txBody>
      </p:sp>
      <p:sp>
        <p:nvSpPr>
          <p:cNvPr id="5" name="Content Placeholder 4">
            <a:extLst>
              <a:ext uri="{FF2B5EF4-FFF2-40B4-BE49-F238E27FC236}">
                <a16:creationId xmlns:a16="http://schemas.microsoft.com/office/drawing/2014/main" id="{AA6D5C04-DFCC-7561-C9A8-D9D48D4273BE}"/>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p:txBody>
      </p:sp>
      <p:sp>
        <p:nvSpPr>
          <p:cNvPr id="41" name="Footer Placeholder 40">
            <a:extLst>
              <a:ext uri="{FF2B5EF4-FFF2-40B4-BE49-F238E27FC236}">
                <a16:creationId xmlns:a16="http://schemas.microsoft.com/office/drawing/2014/main" id="{C469EE22-B529-CED0-ECE5-ADCF1F0A44C5}"/>
              </a:ext>
            </a:extLst>
          </p:cNvPr>
          <p:cNvSpPr>
            <a:spLocks noGrp="1"/>
          </p:cNvSpPr>
          <p:nvPr>
            <p:ph type="ftr" sz="quarter" idx="11"/>
          </p:nvPr>
        </p:nvSpPr>
        <p:spPr/>
        <p:txBody>
          <a:bodyPr/>
          <a:lstStyle/>
          <a:p>
            <a:r>
              <a:rPr lang="en-US" dirty="0"/>
              <a:t>Presentation title</a:t>
            </a:r>
          </a:p>
        </p:txBody>
      </p:sp>
      <p:sp>
        <p:nvSpPr>
          <p:cNvPr id="42" name="Slide Number Placeholder 41">
            <a:extLst>
              <a:ext uri="{FF2B5EF4-FFF2-40B4-BE49-F238E27FC236}">
                <a16:creationId xmlns:a16="http://schemas.microsoft.com/office/drawing/2014/main" id="{3D4038E0-5664-D671-BCC0-00F37406FFEB}"/>
              </a:ext>
            </a:extLst>
          </p:cNvPr>
          <p:cNvSpPr>
            <a:spLocks noGrp="1"/>
          </p:cNvSpPr>
          <p:nvPr>
            <p:ph type="sldNum" sz="quarter" idx="12"/>
          </p:nvPr>
        </p:nvSpPr>
        <p:spPr/>
        <p:txBody>
          <a:bodyPr/>
          <a:lstStyle/>
          <a:p>
            <a:fld id="{B776CE9F-4BD8-A748-847B-B97BB3C5BACA}" type="slidenum">
              <a:rPr lang="en-US" smtClean="0"/>
              <a:pPr/>
              <a:t>39</a:t>
            </a:fld>
            <a:endParaRPr lang="en-US" dirty="0"/>
          </a:p>
        </p:txBody>
      </p:sp>
      <p:pic>
        <p:nvPicPr>
          <p:cNvPr id="46" name="Picture Placeholder 45" descr="A close up of a plant">
            <a:extLst>
              <a:ext uri="{FF2B5EF4-FFF2-40B4-BE49-F238E27FC236}">
                <a16:creationId xmlns:a16="http://schemas.microsoft.com/office/drawing/2014/main" id="{848ACDB5-FDA7-F215-521B-3F70CEEB590A}"/>
              </a:ext>
            </a:extLst>
          </p:cNvPr>
          <p:cNvPicPr>
            <a:picLocks noGrp="1" noChangeAspect="1"/>
          </p:cNvPicPr>
          <p:nvPr>
            <p:ph type="pic" sz="quarter" idx="15"/>
          </p:nvPr>
        </p:nvPicPr>
        <p:blipFill>
          <a:blip r:embed="rId2" cstate="email">
            <a:extLst>
              <a:ext uri="{BEBA8EAE-BF5A-486C-A8C5-ECC9F3942E4B}">
                <a14:imgProps xmlns:a14="http://schemas.microsoft.com/office/drawing/2010/main">
                  <a14:imgLayer r:embed="rId3">
                    <a14:imgEffect>
                      <a14:artisticTexturizer trans="9000"/>
                    </a14:imgEffect>
                  </a14:imgLayer>
                </a14:imgProps>
              </a:ext>
              <a:ext uri="{28A0092B-C50C-407E-A947-70E740481C1C}">
                <a14:useLocalDpi xmlns:a14="http://schemas.microsoft.com/office/drawing/2010/main"/>
              </a:ext>
            </a:extLst>
          </a:blip>
          <a:srcRect/>
          <a:stretch>
            <a:fillRect/>
          </a:stretch>
        </p:blipFill>
        <p:spPr/>
      </p:pic>
      <p:pic>
        <p:nvPicPr>
          <p:cNvPr id="33" name="Picture 32" descr="Two flamingos">
            <a:extLst>
              <a:ext uri="{FF2B5EF4-FFF2-40B4-BE49-F238E27FC236}">
                <a16:creationId xmlns:a16="http://schemas.microsoft.com/office/drawing/2014/main" id="{64DB3137-76BB-0187-C2D6-73C48F4C9325}"/>
              </a:ext>
            </a:extLst>
          </p:cNvPr>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Layer>
                </a14:imgProps>
              </a:ext>
            </a:extLst>
          </a:blip>
          <a:stretch>
            <a:fillRect/>
          </a:stretch>
        </p:blipFill>
        <p:spPr>
          <a:xfrm>
            <a:off x="7421615" y="2991592"/>
            <a:ext cx="2488131" cy="3495981"/>
          </a:xfrm>
          <a:prstGeom prst="rect">
            <a:avLst/>
          </a:prstGeom>
        </p:spPr>
      </p:pic>
      <p:sp>
        <p:nvSpPr>
          <p:cNvPr id="40" name="Date Placeholder 39">
            <a:extLst>
              <a:ext uri="{FF2B5EF4-FFF2-40B4-BE49-F238E27FC236}">
                <a16:creationId xmlns:a16="http://schemas.microsoft.com/office/drawing/2014/main" id="{6EDDD867-5E31-E9DB-36A0-DBA423FD0E44}"/>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230733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4">
            <a:extLst>
              <a:ext uri="{FF2B5EF4-FFF2-40B4-BE49-F238E27FC236}">
                <a16:creationId xmlns:a16="http://schemas.microsoft.com/office/drawing/2014/main" id="{59A04C1C-4955-6810-529E-8CC7D34E9DB9}"/>
              </a:ext>
            </a:extLst>
          </p:cNvPr>
          <p:cNvSpPr txBox="1">
            <a:spLocks/>
          </p:cNvSpPr>
          <p:nvPr/>
        </p:nvSpPr>
        <p:spPr>
          <a:xfrm>
            <a:off x="5926836" y="6327648"/>
            <a:ext cx="338328" cy="338328"/>
          </a:xfrm>
          <a:prstGeom prst="ellipse">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76CE9F-4BD8-A748-847B-B97BB3C5BACA}" type="slidenum">
              <a:rPr lang="en-US" smtClean="0"/>
              <a:pPr/>
              <a:t>4</a:t>
            </a:fld>
            <a:endParaRPr lang="en-US" dirty="0"/>
          </a:p>
        </p:txBody>
      </p:sp>
      <p:sp>
        <p:nvSpPr>
          <p:cNvPr id="2" name="Title 1">
            <a:extLst>
              <a:ext uri="{FF2B5EF4-FFF2-40B4-BE49-F238E27FC236}">
                <a16:creationId xmlns:a16="http://schemas.microsoft.com/office/drawing/2014/main" id="{D776A53D-3719-C267-DCD1-839F26844ED7}"/>
              </a:ext>
            </a:extLst>
          </p:cNvPr>
          <p:cNvSpPr>
            <a:spLocks noGrp="1"/>
          </p:cNvSpPr>
          <p:nvPr>
            <p:ph type="title"/>
          </p:nvPr>
        </p:nvSpPr>
        <p:spPr/>
        <p:txBody>
          <a:bodyPr/>
          <a:lstStyle/>
          <a:p>
            <a:r>
              <a:rPr lang="en-US" b="0" i="0" dirty="0">
                <a:solidFill>
                  <a:srgbClr val="202124"/>
                </a:solidFill>
                <a:effectLst/>
                <a:latin typeface="Google Sans"/>
              </a:rPr>
              <a:t> </a:t>
            </a:r>
            <a:r>
              <a:rPr lang="en-US" b="0" i="0" dirty="0">
                <a:solidFill>
                  <a:srgbClr val="040C28"/>
                </a:solidFill>
                <a:effectLst/>
                <a:latin typeface="Google Sans"/>
              </a:rPr>
              <a:t>delayed onset muscle soreness (DOMS)</a:t>
            </a:r>
            <a:endParaRPr lang="en-US" dirty="0"/>
          </a:p>
        </p:txBody>
      </p:sp>
      <p:pic>
        <p:nvPicPr>
          <p:cNvPr id="5" name="Content Placeholder 4" descr="A picture containing illustration, clipart, drawing, line art&#10;&#10;Description automatically generated">
            <a:extLst>
              <a:ext uri="{FF2B5EF4-FFF2-40B4-BE49-F238E27FC236}">
                <a16:creationId xmlns:a16="http://schemas.microsoft.com/office/drawing/2014/main" id="{6D8E2566-BE88-89CC-7CB8-9639F3931ED8}"/>
              </a:ext>
            </a:extLst>
          </p:cNvPr>
          <p:cNvPicPr>
            <a:picLocks noGrp="1" noChangeAspect="1"/>
          </p:cNvPicPr>
          <p:nvPr>
            <p:ph idx="1"/>
          </p:nvPr>
        </p:nvPicPr>
        <p:blipFill>
          <a:blip r:embed="rId2">
            <a:clrChange>
              <a:clrFrom>
                <a:srgbClr val="FBF3F1"/>
              </a:clrFrom>
              <a:clrTo>
                <a:srgbClr val="FBF3F1">
                  <a:alpha val="0"/>
                </a:srgbClr>
              </a:clrTo>
            </a:clrChange>
          </a:blip>
          <a:stretch>
            <a:fillRect/>
          </a:stretch>
        </p:blipFill>
        <p:spPr>
          <a:xfrm>
            <a:off x="2010712" y="1362456"/>
            <a:ext cx="7252495" cy="4681157"/>
          </a:xfrm>
        </p:spPr>
      </p:pic>
    </p:spTree>
    <p:extLst>
      <p:ext uri="{BB962C8B-B14F-4D97-AF65-F5344CB8AC3E}">
        <p14:creationId xmlns:p14="http://schemas.microsoft.com/office/powerpoint/2010/main" val="989610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25967E-DED5-7D26-996D-2D2133D86731}"/>
              </a:ext>
            </a:extLst>
          </p:cNvPr>
          <p:cNvSpPr>
            <a:spLocks noGrp="1"/>
          </p:cNvSpPr>
          <p:nvPr>
            <p:ph type="title"/>
          </p:nvPr>
        </p:nvSpPr>
        <p:spPr/>
        <p:txBody>
          <a:bodyPr/>
          <a:lstStyle/>
          <a:p>
            <a:r>
              <a:rPr lang="en-US" dirty="0"/>
              <a:t>HOW WE GET THERE</a:t>
            </a:r>
          </a:p>
        </p:txBody>
      </p:sp>
      <p:pic>
        <p:nvPicPr>
          <p:cNvPr id="27" name="Picture Placeholder 26" descr="Close up of a plant">
            <a:extLst>
              <a:ext uri="{FF2B5EF4-FFF2-40B4-BE49-F238E27FC236}">
                <a16:creationId xmlns:a16="http://schemas.microsoft.com/office/drawing/2014/main" id="{821C6453-2799-8CAD-80F6-ACD45C469C10}"/>
              </a:ext>
            </a:extLst>
          </p:cNvPr>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a:prstGeom prst="rect">
            <a:avLst/>
          </a:prstGeom>
        </p:spPr>
      </p:pic>
      <p:sp>
        <p:nvSpPr>
          <p:cNvPr id="3" name="Text Placeholder 2">
            <a:extLst>
              <a:ext uri="{FF2B5EF4-FFF2-40B4-BE49-F238E27FC236}">
                <a16:creationId xmlns:a16="http://schemas.microsoft.com/office/drawing/2014/main" id="{0EE01314-BAB1-DF5B-A047-23E936E8B886}"/>
              </a:ext>
            </a:extLst>
          </p:cNvPr>
          <p:cNvSpPr>
            <a:spLocks noGrp="1"/>
          </p:cNvSpPr>
          <p:nvPr>
            <p:ph type="body" idx="1"/>
          </p:nvPr>
        </p:nvSpPr>
        <p:spPr/>
        <p:txBody>
          <a:bodyPr/>
          <a:lstStyle/>
          <a:p>
            <a:r>
              <a:rPr lang="en-US" dirty="0"/>
              <a:t>ROI</a:t>
            </a:r>
          </a:p>
        </p:txBody>
      </p:sp>
      <p:sp>
        <p:nvSpPr>
          <p:cNvPr id="4" name="Content Placeholder 3">
            <a:extLst>
              <a:ext uri="{FF2B5EF4-FFF2-40B4-BE49-F238E27FC236}">
                <a16:creationId xmlns:a16="http://schemas.microsoft.com/office/drawing/2014/main" id="{EB89E397-409D-12AC-92A7-13AF558E57D5}"/>
              </a:ext>
            </a:extLst>
          </p:cNvPr>
          <p:cNvSpPr>
            <a:spLocks noGrp="1"/>
          </p:cNvSpPr>
          <p:nvPr>
            <p:ph sz="half" idx="2"/>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p:txBody>
      </p:sp>
      <p:sp>
        <p:nvSpPr>
          <p:cNvPr id="5" name="Text Placeholder 4">
            <a:extLst>
              <a:ext uri="{FF2B5EF4-FFF2-40B4-BE49-F238E27FC236}">
                <a16:creationId xmlns:a16="http://schemas.microsoft.com/office/drawing/2014/main" id="{3E7E01B8-2DAB-5FDB-4447-522CF8FCA6B7}"/>
              </a:ext>
            </a:extLst>
          </p:cNvPr>
          <p:cNvSpPr>
            <a:spLocks noGrp="1"/>
          </p:cNvSpPr>
          <p:nvPr>
            <p:ph type="body" sz="quarter" idx="3"/>
          </p:nvPr>
        </p:nvSpPr>
        <p:spPr/>
        <p:txBody>
          <a:bodyPr/>
          <a:lstStyle/>
          <a:p>
            <a:r>
              <a:rPr lang="en-US" dirty="0"/>
              <a:t>NICHE MARKETS</a:t>
            </a:r>
          </a:p>
        </p:txBody>
      </p:sp>
      <p:sp>
        <p:nvSpPr>
          <p:cNvPr id="6" name="Content Placeholder 5">
            <a:extLst>
              <a:ext uri="{FF2B5EF4-FFF2-40B4-BE49-F238E27FC236}">
                <a16:creationId xmlns:a16="http://schemas.microsoft.com/office/drawing/2014/main" id="{18A7ADD5-AF31-1A1C-5D6D-75CF8B1A18E9}"/>
              </a:ext>
            </a:extLst>
          </p:cNvPr>
          <p:cNvSpPr>
            <a:spLocks noGrp="1"/>
          </p:cNvSpPr>
          <p:nvPr>
            <p:ph sz="quarter" idx="4"/>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8" name="Text Placeholder 7">
            <a:extLst>
              <a:ext uri="{FF2B5EF4-FFF2-40B4-BE49-F238E27FC236}">
                <a16:creationId xmlns:a16="http://schemas.microsoft.com/office/drawing/2014/main" id="{48CF84BB-214B-7ED8-7875-0D6A23F8E549}"/>
              </a:ext>
            </a:extLst>
          </p:cNvPr>
          <p:cNvSpPr>
            <a:spLocks noGrp="1"/>
          </p:cNvSpPr>
          <p:nvPr>
            <p:ph type="body" sz="quarter" idx="17"/>
          </p:nvPr>
        </p:nvSpPr>
        <p:spPr/>
        <p:txBody>
          <a:bodyPr/>
          <a:lstStyle/>
          <a:p>
            <a:r>
              <a:rPr lang="en-US" dirty="0"/>
              <a:t>SUPPLY CHAINS</a:t>
            </a:r>
          </a:p>
        </p:txBody>
      </p:sp>
      <p:sp>
        <p:nvSpPr>
          <p:cNvPr id="9" name="Content Placeholder 8">
            <a:extLst>
              <a:ext uri="{FF2B5EF4-FFF2-40B4-BE49-F238E27FC236}">
                <a16:creationId xmlns:a16="http://schemas.microsoft.com/office/drawing/2014/main" id="{0854E489-F1C3-D585-110E-8A8570295C90}"/>
              </a:ext>
            </a:extLst>
          </p:cNvPr>
          <p:cNvSpPr>
            <a:spLocks noGrp="1"/>
          </p:cNvSpPr>
          <p:nvPr>
            <p:ph sz="quarter" idx="18"/>
          </p:nvPr>
        </p:nvSpPr>
        <p:spPr/>
        <p:txBody>
          <a:bodyPr/>
          <a:lstStyle/>
          <a:p>
            <a:r>
              <a:rPr lang="en-US" dirty="0"/>
              <a:t>Cultivate one-to-one customer service with robust ideas​</a:t>
            </a:r>
          </a:p>
          <a:p>
            <a:r>
              <a:rPr lang="en-US" dirty="0"/>
              <a:t>Maximize timely deliverables for real-time schemas</a:t>
            </a:r>
          </a:p>
          <a:p>
            <a:endParaRPr lang="en-US" dirty="0"/>
          </a:p>
        </p:txBody>
      </p:sp>
      <p:sp>
        <p:nvSpPr>
          <p:cNvPr id="35" name="Footer Placeholder 34">
            <a:extLst>
              <a:ext uri="{FF2B5EF4-FFF2-40B4-BE49-F238E27FC236}">
                <a16:creationId xmlns:a16="http://schemas.microsoft.com/office/drawing/2014/main" id="{893FDC09-09EC-0179-ADDF-CE831CD114C8}"/>
              </a:ext>
            </a:extLst>
          </p:cNvPr>
          <p:cNvSpPr>
            <a:spLocks noGrp="1"/>
          </p:cNvSpPr>
          <p:nvPr>
            <p:ph type="ftr" sz="quarter" idx="11"/>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2D56161F-78B8-EF7A-AED9-6CDBAE134B32}"/>
              </a:ext>
            </a:extLst>
          </p:cNvPr>
          <p:cNvSpPr>
            <a:spLocks noGrp="1"/>
          </p:cNvSpPr>
          <p:nvPr>
            <p:ph type="sldNum" sz="quarter" idx="12"/>
          </p:nvPr>
        </p:nvSpPr>
        <p:spPr/>
        <p:txBody>
          <a:bodyPr/>
          <a:lstStyle/>
          <a:p>
            <a:fld id="{B776CE9F-4BD8-A748-847B-B97BB3C5BACA}" type="slidenum">
              <a:rPr lang="en-US" smtClean="0"/>
              <a:t>40</a:t>
            </a:fld>
            <a:endParaRPr lang="en-US" dirty="0"/>
          </a:p>
        </p:txBody>
      </p:sp>
      <p:sp>
        <p:nvSpPr>
          <p:cNvPr id="34" name="Date Placeholder 33">
            <a:extLst>
              <a:ext uri="{FF2B5EF4-FFF2-40B4-BE49-F238E27FC236}">
                <a16:creationId xmlns:a16="http://schemas.microsoft.com/office/drawing/2014/main" id="{88FBB989-0FC5-639E-2D68-67018C6D7644}"/>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36718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D6958-1447-37D1-E298-768DD451D1F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5910C942-5FCA-F337-EED1-DAA03D741184}"/>
              </a:ext>
            </a:extLst>
          </p:cNvPr>
          <p:cNvSpPr>
            <a:spLocks noGrp="1"/>
          </p:cNvSpPr>
          <p:nvPr>
            <p:ph sz="quarter" idx="10"/>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r>
              <a:rPr lang="en-US" dirty="0"/>
              <a:t>​</a:t>
            </a:r>
          </a:p>
          <a:p>
            <a:endParaRPr lang="en-US" dirty="0"/>
          </a:p>
        </p:txBody>
      </p:sp>
      <p:pic>
        <p:nvPicPr>
          <p:cNvPr id="35" name="Picture Placeholder 34" descr="Background pattern containing trees and leaves">
            <a:extLst>
              <a:ext uri="{FF2B5EF4-FFF2-40B4-BE49-F238E27FC236}">
                <a16:creationId xmlns:a16="http://schemas.microsoft.com/office/drawing/2014/main" id="{706AA1F0-4286-FBDC-80CB-082230C00B62}"/>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artisticTexturizer trans="10000"/>
                    </a14:imgEffect>
                  </a14:imgLayer>
                </a14:imgProps>
              </a:ext>
              <a:ext uri="{28A0092B-C50C-407E-A947-70E740481C1C}">
                <a14:useLocalDpi xmlns:a14="http://schemas.microsoft.com/office/drawing/2010/main"/>
              </a:ext>
            </a:extLst>
          </a:blip>
          <a:srcRect/>
          <a:stretch/>
        </p:blipFill>
        <p:spPr/>
      </p:pic>
      <p:pic>
        <p:nvPicPr>
          <p:cNvPr id="32" name="Picture Placeholder 31" descr="A colorful bird on a branch">
            <a:extLst>
              <a:ext uri="{FF2B5EF4-FFF2-40B4-BE49-F238E27FC236}">
                <a16:creationId xmlns:a16="http://schemas.microsoft.com/office/drawing/2014/main" id="{6559220B-9444-553E-AC8C-A684049D225B}"/>
              </a:ext>
            </a:extLst>
          </p:cNvPr>
          <p:cNvPicPr>
            <a:picLocks noGrp="1" noChangeAspect="1"/>
          </p:cNvPicPr>
          <p:nvPr>
            <p:ph type="pic" sz="quarter" idx="12"/>
          </p:nvPr>
        </p:nvPicPr>
        <p:blipFill>
          <a:blip r:embed="rId4">
            <a:extLst>
              <a:ext uri="{BEBA8EAE-BF5A-486C-A8C5-ECC9F3942E4B}">
                <a14:imgProps xmlns:a14="http://schemas.microsoft.com/office/drawing/2010/main">
                  <a14:imgLayer r:embed="rId5">
                    <a14:imgEffect>
                      <a14:artisticTexturizer trans="33000"/>
                    </a14:imgEffect>
                    <a14:imgEffect>
                      <a14:colorTemperature colorTemp="7266"/>
                    </a14:imgEffect>
                    <a14:imgEffect>
                      <a14:saturation sat="88000"/>
                    </a14:imgEffect>
                    <a14:imgEffect>
                      <a14:brightnessContrast bright="5000" contrast="-2000"/>
                    </a14:imgEffect>
                  </a14:imgLayer>
                </a14:imgProps>
              </a:ext>
            </a:extLst>
          </a:blip>
          <a:srcRect l="744" r="744"/>
          <a:stretch>
            <a:fillRect/>
          </a:stretch>
        </p:blipFill>
        <p:spPr/>
      </p:pic>
      <p:sp>
        <p:nvSpPr>
          <p:cNvPr id="28" name="Footer Placeholder 27">
            <a:extLst>
              <a:ext uri="{FF2B5EF4-FFF2-40B4-BE49-F238E27FC236}">
                <a16:creationId xmlns:a16="http://schemas.microsoft.com/office/drawing/2014/main" id="{B7544D79-5B5F-BFC8-DA6C-103AE1E2A152}"/>
              </a:ext>
            </a:extLst>
          </p:cNvPr>
          <p:cNvSpPr>
            <a:spLocks noGrp="1"/>
          </p:cNvSpPr>
          <p:nvPr>
            <p:ph type="ftr" sz="quarter" idx="14"/>
          </p:nvPr>
        </p:nvSpPr>
        <p:spPr/>
        <p:txBody>
          <a:bodyPr/>
          <a:lstStyle/>
          <a:p>
            <a:r>
              <a:rPr lang="en-US" dirty="0"/>
              <a:t>Presentation title</a:t>
            </a:r>
          </a:p>
        </p:txBody>
      </p:sp>
      <p:sp>
        <p:nvSpPr>
          <p:cNvPr id="29" name="Slide Number Placeholder 28">
            <a:extLst>
              <a:ext uri="{FF2B5EF4-FFF2-40B4-BE49-F238E27FC236}">
                <a16:creationId xmlns:a16="http://schemas.microsoft.com/office/drawing/2014/main" id="{59888851-CB79-343F-8B1E-02716475F36E}"/>
              </a:ext>
            </a:extLst>
          </p:cNvPr>
          <p:cNvSpPr>
            <a:spLocks noGrp="1"/>
          </p:cNvSpPr>
          <p:nvPr>
            <p:ph type="sldNum" sz="quarter" idx="15"/>
          </p:nvPr>
        </p:nvSpPr>
        <p:spPr/>
        <p:txBody>
          <a:bodyPr/>
          <a:lstStyle/>
          <a:p>
            <a:fld id="{B776CE9F-4BD8-A748-847B-B97BB3C5BACA}" type="slidenum">
              <a:rPr lang="en-US" smtClean="0"/>
              <a:pPr/>
              <a:t>41</a:t>
            </a:fld>
            <a:endParaRPr lang="en-US" dirty="0"/>
          </a:p>
        </p:txBody>
      </p:sp>
      <p:sp>
        <p:nvSpPr>
          <p:cNvPr id="27" name="Date Placeholder 26">
            <a:extLst>
              <a:ext uri="{FF2B5EF4-FFF2-40B4-BE49-F238E27FC236}">
                <a16:creationId xmlns:a16="http://schemas.microsoft.com/office/drawing/2014/main" id="{9A9CD29E-1F81-B3E5-9E01-78B7B4600C11}"/>
              </a:ext>
            </a:extLst>
          </p:cNvPr>
          <p:cNvSpPr>
            <a:spLocks noGrp="1"/>
          </p:cNvSpPr>
          <p:nvPr>
            <p:ph type="dt" sz="half" idx="13"/>
          </p:nvPr>
        </p:nvSpPr>
        <p:spPr/>
        <p:txBody>
          <a:bodyPr/>
          <a:lstStyle/>
          <a:p>
            <a:r>
              <a:rPr lang="en-US" dirty="0"/>
              <a:t>20XX</a:t>
            </a:r>
          </a:p>
        </p:txBody>
      </p:sp>
    </p:spTree>
    <p:extLst>
      <p:ext uri="{BB962C8B-B14F-4D97-AF65-F5344CB8AC3E}">
        <p14:creationId xmlns:p14="http://schemas.microsoft.com/office/powerpoint/2010/main" val="3430532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AAAFA12-BD53-224D-883B-EDDE97996AB8}"/>
              </a:ext>
            </a:extLst>
          </p:cNvPr>
          <p:cNvSpPr>
            <a:spLocks noGrp="1"/>
          </p:cNvSpPr>
          <p:nvPr>
            <p:ph type="title"/>
          </p:nvPr>
        </p:nvSpPr>
        <p:spPr/>
        <p:txBody>
          <a:bodyPr/>
          <a:lstStyle/>
          <a:p>
            <a:r>
              <a:rPr lang="en-US" b="0" i="0" dirty="0">
                <a:solidFill>
                  <a:srgbClr val="111111"/>
                </a:solidFill>
                <a:effectLst/>
                <a:latin typeface="Roboto" panose="020B0604020202020204" pitchFamily="2" charset="0"/>
              </a:rPr>
              <a:t>Regeneration of skeletal muscle</a:t>
            </a:r>
            <a:endParaRPr lang="en-US" dirty="0"/>
          </a:p>
        </p:txBody>
      </p:sp>
      <p:pic>
        <p:nvPicPr>
          <p:cNvPr id="11" name="Content Placeholder 10" descr="A picture containing text, screenshot, heart&#10;&#10;Description automatically generated">
            <a:extLst>
              <a:ext uri="{FF2B5EF4-FFF2-40B4-BE49-F238E27FC236}">
                <a16:creationId xmlns:a16="http://schemas.microsoft.com/office/drawing/2014/main" id="{65019640-F5FC-BB6E-E83C-06EB024B6147}"/>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585216" y="1724025"/>
            <a:ext cx="11000232" cy="4309503"/>
          </a:xfrm>
        </p:spPr>
      </p:pic>
      <p:sp>
        <p:nvSpPr>
          <p:cNvPr id="4" name="Date Placeholder 3">
            <a:extLst>
              <a:ext uri="{FF2B5EF4-FFF2-40B4-BE49-F238E27FC236}">
                <a16:creationId xmlns:a16="http://schemas.microsoft.com/office/drawing/2014/main" id="{3469042F-B724-19DD-E183-178C5F9A99B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EFA4C0EC-0CC6-4644-B34B-1C7F8BB92C23}"/>
              </a:ext>
            </a:extLst>
          </p:cNvPr>
          <p:cNvSpPr>
            <a:spLocks noGrp="1"/>
          </p:cNvSpPr>
          <p:nvPr>
            <p:ph type="sldNum" sz="quarter" idx="12"/>
          </p:nvPr>
        </p:nvSpPr>
        <p:spPr/>
        <p:txBody>
          <a:bodyPr/>
          <a:lstStyle/>
          <a:p>
            <a:fld id="{B776CE9F-4BD8-A748-847B-B97BB3C5BACA}" type="slidenum">
              <a:rPr lang="en-US" smtClean="0"/>
              <a:t>5</a:t>
            </a:fld>
            <a:endParaRPr lang="en-US" dirty="0"/>
          </a:p>
        </p:txBody>
      </p:sp>
    </p:spTree>
    <p:extLst>
      <p:ext uri="{BB962C8B-B14F-4D97-AF65-F5344CB8AC3E}">
        <p14:creationId xmlns:p14="http://schemas.microsoft.com/office/powerpoint/2010/main" val="2645362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diagram, design&#10;&#10;Description automatically generated">
            <a:extLst>
              <a:ext uri="{FF2B5EF4-FFF2-40B4-BE49-F238E27FC236}">
                <a16:creationId xmlns:a16="http://schemas.microsoft.com/office/drawing/2014/main" id="{461BB476-7E76-133B-77C3-F444A0E91939}"/>
              </a:ext>
            </a:extLst>
          </p:cNvPr>
          <p:cNvPicPr>
            <a:picLocks noGrp="1" noChangeAspect="1"/>
          </p:cNvPicPr>
          <p:nvPr>
            <p:ph idx="1"/>
          </p:nvPr>
        </p:nvPicPr>
        <p:blipFill rotWithShape="1">
          <a:blip r:embed="rId2">
            <a:clrChange>
              <a:clrFrom>
                <a:srgbClr val="FFFFFF"/>
              </a:clrFrom>
              <a:clrTo>
                <a:srgbClr val="FFFFFF">
                  <a:alpha val="0"/>
                </a:srgbClr>
              </a:clrTo>
            </a:clrChange>
          </a:blip>
          <a:srcRect t="3590"/>
          <a:stretch/>
        </p:blipFill>
        <p:spPr>
          <a:xfrm>
            <a:off x="3642041" y="822959"/>
            <a:ext cx="4886582" cy="5258753"/>
          </a:xfrm>
        </p:spPr>
      </p:pic>
      <p:sp>
        <p:nvSpPr>
          <p:cNvPr id="4" name="Date Placeholder 3">
            <a:extLst>
              <a:ext uri="{FF2B5EF4-FFF2-40B4-BE49-F238E27FC236}">
                <a16:creationId xmlns:a16="http://schemas.microsoft.com/office/drawing/2014/main" id="{D3EED040-26FF-737E-B9C0-5B75E64C56FB}"/>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6B1330B9-57CE-5CB8-8EE6-8F69763801D5}"/>
              </a:ext>
            </a:extLst>
          </p:cNvPr>
          <p:cNvSpPr>
            <a:spLocks noGrp="1"/>
          </p:cNvSpPr>
          <p:nvPr>
            <p:ph type="sldNum" sz="quarter" idx="12"/>
          </p:nvPr>
        </p:nvSpPr>
        <p:spPr/>
        <p:txBody>
          <a:bodyPr/>
          <a:lstStyle/>
          <a:p>
            <a:fld id="{B776CE9F-4BD8-A748-847B-B97BB3C5BACA}" type="slidenum">
              <a:rPr lang="en-US" smtClean="0"/>
              <a:t>6</a:t>
            </a:fld>
            <a:endParaRPr lang="en-US" dirty="0"/>
          </a:p>
        </p:txBody>
      </p:sp>
    </p:spTree>
    <p:extLst>
      <p:ext uri="{BB962C8B-B14F-4D97-AF65-F5344CB8AC3E}">
        <p14:creationId xmlns:p14="http://schemas.microsoft.com/office/powerpoint/2010/main" val="2833439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ED84-3346-5DCE-CB04-BD998CA4BD8D}"/>
              </a:ext>
            </a:extLst>
          </p:cNvPr>
          <p:cNvSpPr>
            <a:spLocks noGrp="1"/>
          </p:cNvSpPr>
          <p:nvPr>
            <p:ph type="title"/>
          </p:nvPr>
        </p:nvSpPr>
        <p:spPr/>
        <p:txBody>
          <a:bodyPr/>
          <a:lstStyle/>
          <a:p>
            <a:endParaRPr lang="en-US"/>
          </a:p>
        </p:txBody>
      </p:sp>
      <p:pic>
        <p:nvPicPr>
          <p:cNvPr id="8" name="Content Placeholder 7" descr="A picture containing text, diagram, screenshot, plot&#10;&#10;Description automatically generated">
            <a:extLst>
              <a:ext uri="{FF2B5EF4-FFF2-40B4-BE49-F238E27FC236}">
                <a16:creationId xmlns:a16="http://schemas.microsoft.com/office/drawing/2014/main" id="{2A48A6B5-D741-45F6-68F1-329754006422}"/>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52550" y="1326930"/>
            <a:ext cx="9010650" cy="4893375"/>
          </a:xfrm>
        </p:spPr>
      </p:pic>
      <p:sp>
        <p:nvSpPr>
          <p:cNvPr id="4" name="Date Placeholder 3">
            <a:extLst>
              <a:ext uri="{FF2B5EF4-FFF2-40B4-BE49-F238E27FC236}">
                <a16:creationId xmlns:a16="http://schemas.microsoft.com/office/drawing/2014/main" id="{797C9FF8-7B4F-7EA0-B14E-2E19F7898A7B}"/>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3C450C7A-F494-49F9-D975-0A5FB829F814}"/>
              </a:ext>
            </a:extLst>
          </p:cNvPr>
          <p:cNvSpPr>
            <a:spLocks noGrp="1"/>
          </p:cNvSpPr>
          <p:nvPr>
            <p:ph type="sldNum" sz="quarter" idx="12"/>
          </p:nvPr>
        </p:nvSpPr>
        <p:spPr/>
        <p:txBody>
          <a:bodyPr/>
          <a:lstStyle/>
          <a:p>
            <a:fld id="{B776CE9F-4BD8-A748-847B-B97BB3C5BACA}" type="slidenum">
              <a:rPr lang="en-US" smtClean="0"/>
              <a:t>7</a:t>
            </a:fld>
            <a:endParaRPr lang="en-US" dirty="0"/>
          </a:p>
        </p:txBody>
      </p:sp>
    </p:spTree>
    <p:extLst>
      <p:ext uri="{BB962C8B-B14F-4D97-AF65-F5344CB8AC3E}">
        <p14:creationId xmlns:p14="http://schemas.microsoft.com/office/powerpoint/2010/main" val="219602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D3BAA8-5929-789A-8044-C5E9020141B1}"/>
              </a:ext>
            </a:extLst>
          </p:cNvPr>
          <p:cNvSpPr>
            <a:spLocks noGrp="1"/>
          </p:cNvSpPr>
          <p:nvPr>
            <p:ph type="title"/>
          </p:nvPr>
        </p:nvSpPr>
        <p:spPr/>
        <p:txBody>
          <a:bodyPr/>
          <a:lstStyle/>
          <a:p>
            <a:r>
              <a:rPr lang="en-US" dirty="0"/>
              <a:t>Hallmarks of aging</a:t>
            </a:r>
          </a:p>
        </p:txBody>
      </p:sp>
      <p:sp>
        <p:nvSpPr>
          <p:cNvPr id="2" name="Date Placeholder 1">
            <a:extLst>
              <a:ext uri="{FF2B5EF4-FFF2-40B4-BE49-F238E27FC236}">
                <a16:creationId xmlns:a16="http://schemas.microsoft.com/office/drawing/2014/main" id="{E3F6CC46-D310-C5E7-5D9D-C9F5329AFFD9}"/>
              </a:ext>
            </a:extLst>
          </p:cNvPr>
          <p:cNvSpPr>
            <a:spLocks noGrp="1"/>
          </p:cNvSpPr>
          <p:nvPr>
            <p:ph type="dt" sz="half" idx="10"/>
          </p:nvPr>
        </p:nvSpPr>
        <p:spPr/>
        <p:txBody>
          <a:bodyPr/>
          <a:lstStyle/>
          <a:p>
            <a:r>
              <a:rPr lang="en-US"/>
              <a:t>20XX</a:t>
            </a:r>
            <a:endParaRPr lang="en-US" dirty="0"/>
          </a:p>
        </p:txBody>
      </p:sp>
      <p:sp>
        <p:nvSpPr>
          <p:cNvPr id="4" name="Slide Number Placeholder 3">
            <a:extLst>
              <a:ext uri="{FF2B5EF4-FFF2-40B4-BE49-F238E27FC236}">
                <a16:creationId xmlns:a16="http://schemas.microsoft.com/office/drawing/2014/main" id="{F28FD349-D6F6-E15C-7563-242A3004B8E3}"/>
              </a:ext>
            </a:extLst>
          </p:cNvPr>
          <p:cNvSpPr>
            <a:spLocks noGrp="1"/>
          </p:cNvSpPr>
          <p:nvPr>
            <p:ph type="sldNum" sz="quarter" idx="12"/>
          </p:nvPr>
        </p:nvSpPr>
        <p:spPr/>
        <p:txBody>
          <a:bodyPr/>
          <a:lstStyle/>
          <a:p>
            <a:fld id="{B776CE9F-4BD8-A748-847B-B97BB3C5BACA}" type="slidenum">
              <a:rPr lang="en-US" smtClean="0"/>
              <a:t>8</a:t>
            </a:fld>
            <a:endParaRPr lang="en-US" dirty="0"/>
          </a:p>
        </p:txBody>
      </p:sp>
      <p:pic>
        <p:nvPicPr>
          <p:cNvPr id="12" name="Content Placeholder 11" descr="A picture containing text, screenshot, circle, font&#10;&#10;Description automatically generated">
            <a:extLst>
              <a:ext uri="{FF2B5EF4-FFF2-40B4-BE49-F238E27FC236}">
                <a16:creationId xmlns:a16="http://schemas.microsoft.com/office/drawing/2014/main" id="{E4207ABF-8267-0F4A-EEB2-493D68E92DDB}"/>
              </a:ext>
            </a:extLst>
          </p:cNvPr>
          <p:cNvPicPr>
            <a:picLocks noGrp="1" noChangeAspect="1"/>
          </p:cNvPicPr>
          <p:nvPr>
            <p:ph idx="1"/>
          </p:nvPr>
        </p:nvPicPr>
        <p:blipFill>
          <a:blip r:embed="rId3"/>
          <a:stretch>
            <a:fillRect/>
          </a:stretch>
        </p:blipFill>
        <p:spPr>
          <a:xfrm>
            <a:off x="2140420" y="1233678"/>
            <a:ext cx="7572832" cy="4765837"/>
          </a:xfrm>
        </p:spPr>
      </p:pic>
    </p:spTree>
    <p:extLst>
      <p:ext uri="{BB962C8B-B14F-4D97-AF65-F5344CB8AC3E}">
        <p14:creationId xmlns:p14="http://schemas.microsoft.com/office/powerpoint/2010/main" val="216914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32C89-BF55-FA46-68A4-98BB77A62D3C}"/>
              </a:ext>
            </a:extLst>
          </p:cNvPr>
          <p:cNvSpPr>
            <a:spLocks noGrp="1"/>
          </p:cNvSpPr>
          <p:nvPr>
            <p:ph type="title"/>
          </p:nvPr>
        </p:nvSpPr>
        <p:spPr/>
        <p:txBody>
          <a:bodyPr/>
          <a:lstStyle/>
          <a:p>
            <a:r>
              <a:rPr lang="en-US" dirty="0"/>
              <a:t>DNA</a:t>
            </a:r>
          </a:p>
        </p:txBody>
      </p:sp>
      <p:sp>
        <p:nvSpPr>
          <p:cNvPr id="4" name="Date Placeholder 3">
            <a:extLst>
              <a:ext uri="{FF2B5EF4-FFF2-40B4-BE49-F238E27FC236}">
                <a16:creationId xmlns:a16="http://schemas.microsoft.com/office/drawing/2014/main" id="{50F610E1-4F8D-4A9A-66A6-F4FC319F76B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B5E0378-53F5-1A80-FAC9-4A53EAD8DE2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4882808-54D8-6E45-2F4A-A6F7572BEBAC}"/>
              </a:ext>
            </a:extLst>
          </p:cNvPr>
          <p:cNvSpPr>
            <a:spLocks noGrp="1"/>
          </p:cNvSpPr>
          <p:nvPr>
            <p:ph type="sldNum" sz="quarter" idx="12"/>
          </p:nvPr>
        </p:nvSpPr>
        <p:spPr/>
        <p:txBody>
          <a:bodyPr/>
          <a:lstStyle/>
          <a:p>
            <a:fld id="{B776CE9F-4BD8-A748-847B-B97BB3C5BACA}" type="slidenum">
              <a:rPr lang="en-US" smtClean="0"/>
              <a:t>9</a:t>
            </a:fld>
            <a:endParaRPr lang="en-US" dirty="0"/>
          </a:p>
        </p:txBody>
      </p:sp>
      <p:pic>
        <p:nvPicPr>
          <p:cNvPr id="9218" name="Picture 2" descr="9.2 DNA Replication – Concepts of Biology – 1st Canadian Edition">
            <a:extLst>
              <a:ext uri="{FF2B5EF4-FFF2-40B4-BE49-F238E27FC236}">
                <a16:creationId xmlns:a16="http://schemas.microsoft.com/office/drawing/2014/main" id="{69F38444-AA2A-982E-D26A-740BBC630841}"/>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0228" y="1643036"/>
            <a:ext cx="3950208" cy="40954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call that DNA is instructions for making protein. - ppt download">
            <a:extLst>
              <a:ext uri="{FF2B5EF4-FFF2-40B4-BE49-F238E27FC236}">
                <a16:creationId xmlns:a16="http://schemas.microsoft.com/office/drawing/2014/main" id="{B3C147C8-1538-35B7-AF48-DF8B55C01ED3}"/>
              </a:ext>
            </a:extLst>
          </p:cNvPr>
          <p:cNvPicPr>
            <a:picLocks noGrp="1" noChangeAspect="1" noChangeArrowheads="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5870" r="59491" b="22021"/>
          <a:stretch/>
        </p:blipFill>
        <p:spPr bwMode="auto">
          <a:xfrm>
            <a:off x="5039285" y="2070847"/>
            <a:ext cx="2768975" cy="267148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6">
            <a:extLst>
              <a:ext uri="{FF2B5EF4-FFF2-40B4-BE49-F238E27FC236}">
                <a16:creationId xmlns:a16="http://schemas.microsoft.com/office/drawing/2014/main" id="{F45D4071-9D21-D605-7E30-9B9668CC43EB}"/>
              </a:ext>
            </a:extLst>
          </p:cNvPr>
          <p:cNvSpPr txBox="1">
            <a:spLocks/>
          </p:cNvSpPr>
          <p:nvPr/>
        </p:nvSpPr>
        <p:spPr>
          <a:xfrm>
            <a:off x="7908305" y="2647188"/>
            <a:ext cx="1934942" cy="156362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4pPr>
            <a:lvl5pPr marL="2114550" indent="-228600" algn="l" defTabSz="914400" rtl="0" eaLnBrk="1" latinLnBrk="0" hangingPunct="1">
              <a:lnSpc>
                <a:spcPct val="100000"/>
              </a:lnSpc>
              <a:spcBef>
                <a:spcPts val="500"/>
              </a:spcBef>
              <a:buFont typeface="Courier New" panose="02070309020205020404" pitchFamily="49" charset="0"/>
              <a:buChar char="o"/>
              <a:defRPr sz="14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Adenine (A)</a:t>
            </a:r>
          </a:p>
          <a:p>
            <a:r>
              <a:rPr lang="en-US" dirty="0"/>
              <a:t>Thymine (T)</a:t>
            </a:r>
          </a:p>
          <a:p>
            <a:r>
              <a:rPr lang="en-US" dirty="0"/>
              <a:t>Cytosine (C)</a:t>
            </a:r>
          </a:p>
          <a:p>
            <a:r>
              <a:rPr lang="en-US" dirty="0"/>
              <a:t>Guanine (G)</a:t>
            </a:r>
          </a:p>
        </p:txBody>
      </p:sp>
    </p:spTree>
    <p:extLst>
      <p:ext uri="{BB962C8B-B14F-4D97-AF65-F5344CB8AC3E}">
        <p14:creationId xmlns:p14="http://schemas.microsoft.com/office/powerpoint/2010/main" val="8432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2.22222E-6 L -0.40104 -0.23611 " pathEditMode="relative" rAng="0" ptsTypes="AA">
                                      <p:cBhvr>
                                        <p:cTn id="6" dur="2000" fill="hold"/>
                                        <p:tgtEl>
                                          <p:spTgt spid="9"/>
                                        </p:tgtEl>
                                        <p:attrNameLst>
                                          <p:attrName>ppt_x</p:attrName>
                                          <p:attrName>ppt_y</p:attrName>
                                        </p:attrNameLst>
                                      </p:cBhvr>
                                      <p:rCtr x="-20052" y="-1180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F5F2EB">
      <a:dk1>
        <a:srgbClr val="000000"/>
      </a:dk1>
      <a:lt1>
        <a:srgbClr val="FFFFFF"/>
      </a:lt1>
      <a:dk2>
        <a:srgbClr val="44546A"/>
      </a:dk2>
      <a:lt2>
        <a:srgbClr val="E7E4E6"/>
      </a:lt2>
      <a:accent1>
        <a:srgbClr val="D96564"/>
      </a:accent1>
      <a:accent2>
        <a:srgbClr val="108669"/>
      </a:accent2>
      <a:accent3>
        <a:srgbClr val="84B278"/>
      </a:accent3>
      <a:accent4>
        <a:srgbClr val="F5F2EB"/>
      </a:accent4>
      <a:accent5>
        <a:srgbClr val="E89284"/>
      </a:accent5>
      <a:accent6>
        <a:srgbClr val="004D1C"/>
      </a:accent6>
      <a:hlink>
        <a:srgbClr val="108669"/>
      </a:hlink>
      <a:folHlink>
        <a:srgbClr val="D96564"/>
      </a:folHlink>
    </a:clrScheme>
    <a:fontScheme name="Custom 38">
      <a:majorFont>
        <a:latin typeface="Posterama"/>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_Design_Win32_SW_v12" id="{1AD134C9-4A31-4CB6-9F7D-29B35BD6EC68}" vid="{E7B7B4BC-1E73-4387-8610-DDF68B5613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79A01C8-E43C-4B02-93C6-A94C3FE5F3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53791F-F5A3-4DD5-A653-7AA42E82FCC4}">
  <ds:schemaRefs>
    <ds:schemaRef ds:uri="http://schemas.microsoft.com/sharepoint/v3/contenttype/forms"/>
  </ds:schemaRefs>
</ds:datastoreItem>
</file>

<file path=customXml/itemProps3.xml><?xml version="1.0" encoding="utf-8"?>
<ds:datastoreItem xmlns:ds="http://schemas.openxmlformats.org/officeDocument/2006/customXml" ds:itemID="{BFFE8F7C-40E7-4230-B95E-A7E4898949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Feathered design</Template>
  <TotalTime>1071</TotalTime>
  <Words>667</Words>
  <Application>Microsoft Office PowerPoint</Application>
  <PresentationFormat>Widescreen</PresentationFormat>
  <Paragraphs>252</Paragraphs>
  <Slides>41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Bernard MT Condensed</vt:lpstr>
      <vt:lpstr>Calibri</vt:lpstr>
      <vt:lpstr>Courier New</vt:lpstr>
      <vt:lpstr>Georgia Pro</vt:lpstr>
      <vt:lpstr>Georgia Pro Light</vt:lpstr>
      <vt:lpstr>Google Sans</vt:lpstr>
      <vt:lpstr>Posterama</vt:lpstr>
      <vt:lpstr>Roboto</vt:lpstr>
      <vt:lpstr>Office Theme</vt:lpstr>
      <vt:lpstr>Reverting the clock</vt:lpstr>
      <vt:lpstr>PowerPoint Presentation</vt:lpstr>
      <vt:lpstr>PowerPoint Presentation</vt:lpstr>
      <vt:lpstr> delayed onset muscle soreness (DOMS)</vt:lpstr>
      <vt:lpstr>Regeneration of skeletal muscle</vt:lpstr>
      <vt:lpstr>PowerPoint Presentation</vt:lpstr>
      <vt:lpstr>PowerPoint Presentation</vt:lpstr>
      <vt:lpstr>Hallmarks of aging</vt:lpstr>
      <vt:lpstr>DNA</vt:lpstr>
      <vt:lpstr>DNA</vt:lpstr>
      <vt:lpstr>DNA</vt:lpstr>
      <vt:lpstr>PowerPoint Presentation</vt:lpstr>
      <vt:lpstr>PowerPoint Presentation</vt:lpstr>
      <vt:lpstr>Micro RNA</vt:lpstr>
      <vt:lpstr>Micro RNA</vt:lpstr>
      <vt:lpstr>microRNAs BLOCK mRNAs BY BINDING IT</vt:lpstr>
      <vt:lpstr>PowerPoint Presentation</vt:lpstr>
      <vt:lpstr>Hall of fame of muscle miRNAs</vt:lpstr>
      <vt:lpstr>PowerPoint Presentation</vt:lpstr>
      <vt:lpstr>PowerPoint Presentation</vt:lpstr>
      <vt:lpstr>PowerPoint Presentation</vt:lpstr>
      <vt:lpstr>PowerPoint Presentation</vt:lpstr>
      <vt:lpstr>Computational models to understand</vt:lpstr>
      <vt:lpstr>In the mean time</vt:lpstr>
      <vt:lpstr>PowerPoint Presentation</vt:lpstr>
      <vt:lpstr>THANK</vt:lpstr>
      <vt:lpstr>PowerPoint Presentation</vt:lpstr>
      <vt:lpstr>Transcription regulation </vt:lpstr>
      <vt:lpstr>Secret of youth</vt:lpstr>
      <vt:lpstr>PowerPoint Presentation</vt:lpstr>
      <vt:lpstr>PRIMARY GOALS</vt:lpstr>
      <vt:lpstr>QUARTERLY PERFORMANCE</vt:lpstr>
      <vt:lpstr>AREAS OF GROWTH</vt:lpstr>
      <vt:lpstr>“BUSINESS OPPORTUNITIES ARE LIKE BUSES. THERE’S ALWAYS ANOTHER ONE COMING. ”</vt:lpstr>
      <vt:lpstr>MEET OUR TEAM</vt:lpstr>
      <vt:lpstr>MEET OUR EXTENDED TEAM</vt:lpstr>
      <vt:lpstr>PLAN FOR PRODUCT LAUNCH</vt:lpstr>
      <vt:lpstr>TIMELINE</vt:lpstr>
      <vt:lpstr>AREAS OF FOCUS</vt:lpstr>
      <vt:lpstr>HOW WE GET THERE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Reverting the clock</dc:title>
  <dc:creator>Guerrero Vazquez, Karen</dc:creator>
  <cp:lastModifiedBy>Guerrero Vazquez, Karen</cp:lastModifiedBy>
  <cp:revision>5</cp:revision>
  <dcterms:created xsi:type="dcterms:W3CDTF">2023-05-02T12:46:59Z</dcterms:created>
  <dcterms:modified xsi:type="dcterms:W3CDTF">2023-05-07T20:24:02Z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